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9" r:id="rId4"/>
  </p:sldMasterIdLst>
  <p:notesMasterIdLst>
    <p:notesMasterId r:id="rId23"/>
  </p:notesMasterIdLst>
  <p:handoutMasterIdLst>
    <p:handoutMasterId r:id="rId24"/>
  </p:handoutMasterIdLst>
  <p:sldIdLst>
    <p:sldId id="256" r:id="rId5"/>
    <p:sldId id="437" r:id="rId6"/>
    <p:sldId id="483" r:id="rId7"/>
    <p:sldId id="474" r:id="rId8"/>
    <p:sldId id="445" r:id="rId9"/>
    <p:sldId id="484" r:id="rId10"/>
    <p:sldId id="482" r:id="rId11"/>
    <p:sldId id="485" r:id="rId12"/>
    <p:sldId id="464" r:id="rId13"/>
    <p:sldId id="481" r:id="rId14"/>
    <p:sldId id="486" r:id="rId15"/>
    <p:sldId id="448" r:id="rId16"/>
    <p:sldId id="487" r:id="rId17"/>
    <p:sldId id="293" r:id="rId18"/>
    <p:sldId id="263" r:id="rId19"/>
    <p:sldId id="258" r:id="rId20"/>
    <p:sldId id="348" r:id="rId21"/>
    <p:sldId id="349" r:id="rId22"/>
  </p:sldIdLst>
  <p:sldSz cx="12192000" cy="6858000"/>
  <p:notesSz cx="6858000" cy="9144000"/>
  <p:embeddedFontLst>
    <p:embeddedFont>
      <p:font typeface="RijksoverheidSansHeading" panose="020B0503040202060203" pitchFamily="34" charset="0"/>
      <p:regular r:id="rId25"/>
      <p:bold r:id="rId26"/>
      <p:italic r:id="rId27"/>
      <p:boldItalic r:id="rId28"/>
    </p:embeddedFont>
    <p:embeddedFont>
      <p:font typeface="RijksoverheidSansText" panose="020B0503040202060203" pitchFamily="34" charset="0"/>
      <p:regular r:id="rId29"/>
      <p:bold r:id="rId30"/>
      <p:italic r:id="rId31"/>
      <p:boldItalic r:id="rId32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90E61D-2B6E-4794-98FA-EB454F61D9C2}">
          <p14:sldIdLst>
            <p14:sldId id="256"/>
            <p14:sldId id="437"/>
            <p14:sldId id="483"/>
            <p14:sldId id="474"/>
            <p14:sldId id="445"/>
            <p14:sldId id="484"/>
            <p14:sldId id="482"/>
            <p14:sldId id="485"/>
            <p14:sldId id="464"/>
            <p14:sldId id="481"/>
            <p14:sldId id="486"/>
            <p14:sldId id="448"/>
            <p14:sldId id="487"/>
            <p14:sldId id="293"/>
            <p14:sldId id="263"/>
            <p14:sldId id="258"/>
            <p14:sldId id="348"/>
            <p14:sldId id="3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35D722-C97F-D660-8A4D-8FFC30E0CFD2}" name="Ebrien Brinkman" initials="" userId="S::e.k.brinkman@cpb.nl::741e25c2-29cc-4e20-9285-e24b3d3fb878" providerId="AD"/>
  <p188:author id="{31844E4B-47B0-A40C-AF3D-B79FADB2A2DA}" name="Debby Lanser" initials="DL" userId="S::D.Lanser@cpb.nl::e59cb919-3561-4662-874f-74b3f85f81ac" providerId="AD"/>
  <p188:author id="{D8B81B9B-5DF1-20B6-BC4A-5F25E722D382}" name="Pieter Hasekamp" initials="PH" userId="S::p.f.hasekamp@cpb.nl::cc13dab5-37d9-43af-82e9-3ae2969463d2" providerId="AD"/>
  <p188:author id="{EBA8A2A7-F113-C5E2-B8BD-B2EDA6EB8C41}" name="Jeannette Duin" initials="JD" userId="S::j.e.c.duin@cpb.nl::20fd70b5-739d-4736-a07d-f78be0f233bc" providerId="AD"/>
  <p188:author id="{51B1A7B5-F573-67C1-8B46-5183CBD6D4B4}" name="Eva van der Wal" initials="EvdW" userId="S::e.r.van.der.wal@cpb.nl::1ba5f36b-731f-46f5-beb7-3f8aa34f8c26" providerId="AD"/>
  <p188:author id="{9F56D0C3-30A7-D37C-86A6-7249E4236D4A}" name="Petra Messelink" initials="PM" userId="S::p.messelink@cpb.nl::46f96c09-33cb-4028-9138-c0addeb9441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Eva van der Wal" initials="EvdW" lastIdx="9" clrIdx="6">
    <p:extLst>
      <p:ext uri="{19B8F6BF-5375-455C-9EA6-DF929625EA0E}">
        <p15:presenceInfo xmlns:p15="http://schemas.microsoft.com/office/powerpoint/2012/main" userId="S::e.r.van.der.wal@cpb.nl::1ba5f36b-731f-46f5-beb7-3f8aa34f8c26" providerId="AD"/>
      </p:ext>
    </p:extLst>
  </p:cmAuthor>
  <p:cmAuthor id="1" name="Brinkman, Ebrien" initials="BE" lastIdx="1" clrIdx="0">
    <p:extLst>
      <p:ext uri="{19B8F6BF-5375-455C-9EA6-DF929625EA0E}">
        <p15:presenceInfo xmlns:p15="http://schemas.microsoft.com/office/powerpoint/2012/main" userId="S::e.k.brinkman@cpb.nl::741e25c2-29cc-4e20-9285-e24b3d3fb878" providerId="AD"/>
      </p:ext>
    </p:extLst>
  </p:cmAuthor>
  <p:cmAuthor id="8" name="Marcel Timmer" initials="MT" lastIdx="9" clrIdx="7">
    <p:extLst>
      <p:ext uri="{19B8F6BF-5375-455C-9EA6-DF929625EA0E}">
        <p15:presenceInfo xmlns:p15="http://schemas.microsoft.com/office/powerpoint/2012/main" userId="S::m.p.timmer@cpb.nl::11fc89b1-7cb7-4b78-8d98-fadce4f1f352" providerId="AD"/>
      </p:ext>
    </p:extLst>
  </p:cmAuthor>
  <p:cmAuthor id="2" name="Egbert Jongen" initials="EJ" lastIdx="1" clrIdx="1">
    <p:extLst>
      <p:ext uri="{19B8F6BF-5375-455C-9EA6-DF929625EA0E}">
        <p15:presenceInfo xmlns:p15="http://schemas.microsoft.com/office/powerpoint/2012/main" userId="S::E.L.W.Jongen@cpb.nl::7389afc4-4bab-4398-bf50-8d3e294f1ffe" providerId="AD"/>
      </p:ext>
    </p:extLst>
  </p:cmAuthor>
  <p:cmAuthor id="3" name="Diederik" initials="D" lastIdx="2" clrIdx="2">
    <p:extLst>
      <p:ext uri="{19B8F6BF-5375-455C-9EA6-DF929625EA0E}">
        <p15:presenceInfo xmlns:p15="http://schemas.microsoft.com/office/powerpoint/2012/main" userId="S::d.dicou@cpb.nl::0331a736-15a4-44b1-9d4c-7c9d3a48ea05" providerId="AD"/>
      </p:ext>
    </p:extLst>
  </p:cmAuthor>
  <p:cmAuthor id="4" name="Pieter Hasekamp" initials="PH" lastIdx="9" clrIdx="3">
    <p:extLst>
      <p:ext uri="{19B8F6BF-5375-455C-9EA6-DF929625EA0E}">
        <p15:presenceInfo xmlns:p15="http://schemas.microsoft.com/office/powerpoint/2012/main" userId="S::p.f.hasekamp@cpb.nl::cc13dab5-37d9-43af-82e9-3ae2969463d2" providerId="AD"/>
      </p:ext>
    </p:extLst>
  </p:cmAuthor>
  <p:cmAuthor id="5" name="Yvonne Adema" initials="YA" lastIdx="11" clrIdx="4">
    <p:extLst>
      <p:ext uri="{19B8F6BF-5375-455C-9EA6-DF929625EA0E}">
        <p15:presenceInfo xmlns:p15="http://schemas.microsoft.com/office/powerpoint/2012/main" userId="S::Y.Adema@cpb.nl::c16c3268-b7ba-4a97-b324-70ac894e40be" providerId="AD"/>
      </p:ext>
    </p:extLst>
  </p:cmAuthor>
  <p:cmAuthor id="6" name="Jonneke Bolhaar" initials="JB" lastIdx="8" clrIdx="5">
    <p:extLst>
      <p:ext uri="{19B8F6BF-5375-455C-9EA6-DF929625EA0E}">
        <p15:presenceInfo xmlns:p15="http://schemas.microsoft.com/office/powerpoint/2012/main" userId="S::J.A.Bolhaar@cpb.nl::2f0955bc-0410-44d9-8701-37af6ad183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5FC"/>
    <a:srgbClr val="EFF9FF"/>
    <a:srgbClr val="EEF9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619078-E4C2-4138-BB05-0F47F442B406}" v="4" dt="2026-03-13T12:17:47.0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08"/>
    <p:restoredTop sz="94645"/>
  </p:normalViewPr>
  <p:slideViewPr>
    <p:cSldViewPr snapToGrid="0">
      <p:cViewPr varScale="1">
        <p:scale>
          <a:sx n="105" d="100"/>
          <a:sy n="105" d="100"/>
        </p:scale>
        <p:origin x="130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ter Hasekamp" userId="cc13dab5-37d9-43af-82e9-3ae2969463d2" providerId="ADAL" clId="{90048C87-9446-46CF-B8C2-68B78C702C12}"/>
    <pc:docChg chg="custSel addSld delSld modSld sldOrd modSection">
      <pc:chgData name="Pieter Hasekamp" userId="cc13dab5-37d9-43af-82e9-3ae2969463d2" providerId="ADAL" clId="{90048C87-9446-46CF-B8C2-68B78C702C12}" dt="2026-03-13T12:18:24.869" v="507" actId="14100"/>
      <pc:docMkLst>
        <pc:docMk/>
      </pc:docMkLst>
      <pc:sldChg chg="add">
        <pc:chgData name="Pieter Hasekamp" userId="cc13dab5-37d9-43af-82e9-3ae2969463d2" providerId="ADAL" clId="{90048C87-9446-46CF-B8C2-68B78C702C12}" dt="2026-03-13T12:12:03.485" v="172"/>
        <pc:sldMkLst>
          <pc:docMk/>
          <pc:sldMk cId="2783576407" sldId="258"/>
        </pc:sldMkLst>
      </pc:sldChg>
      <pc:sldChg chg="del">
        <pc:chgData name="Pieter Hasekamp" userId="cc13dab5-37d9-43af-82e9-3ae2969463d2" providerId="ADAL" clId="{90048C87-9446-46CF-B8C2-68B78C702C12}" dt="2026-03-13T12:08:49.923" v="170" actId="2696"/>
        <pc:sldMkLst>
          <pc:docMk/>
          <pc:sldMk cId="93517806" sldId="261"/>
        </pc:sldMkLst>
      </pc:sldChg>
      <pc:sldChg chg="add">
        <pc:chgData name="Pieter Hasekamp" userId="cc13dab5-37d9-43af-82e9-3ae2969463d2" providerId="ADAL" clId="{90048C87-9446-46CF-B8C2-68B78C702C12}" dt="2026-03-13T12:12:03.485" v="172"/>
        <pc:sldMkLst>
          <pc:docMk/>
          <pc:sldMk cId="4258354569" sldId="263"/>
        </pc:sldMkLst>
      </pc:sldChg>
      <pc:sldChg chg="modSp add mod">
        <pc:chgData name="Pieter Hasekamp" userId="cc13dab5-37d9-43af-82e9-3ae2969463d2" providerId="ADAL" clId="{90048C87-9446-46CF-B8C2-68B78C702C12}" dt="2026-03-13T12:18:24.869" v="507" actId="14100"/>
        <pc:sldMkLst>
          <pc:docMk/>
          <pc:sldMk cId="803337116" sldId="293"/>
        </pc:sldMkLst>
        <pc:spChg chg="mod">
          <ac:chgData name="Pieter Hasekamp" userId="cc13dab5-37d9-43af-82e9-3ae2969463d2" providerId="ADAL" clId="{90048C87-9446-46CF-B8C2-68B78C702C12}" dt="2026-03-13T12:18:16.986" v="506" actId="20577"/>
          <ac:spMkLst>
            <pc:docMk/>
            <pc:sldMk cId="803337116" sldId="293"/>
            <ac:spMk id="2" creationId="{039AE745-6D9D-5B33-26FD-8DCE95CB6E5C}"/>
          </ac:spMkLst>
        </pc:spChg>
        <pc:picChg chg="mod">
          <ac:chgData name="Pieter Hasekamp" userId="cc13dab5-37d9-43af-82e9-3ae2969463d2" providerId="ADAL" clId="{90048C87-9446-46CF-B8C2-68B78C702C12}" dt="2026-03-13T12:18:24.869" v="507" actId="14100"/>
          <ac:picMkLst>
            <pc:docMk/>
            <pc:sldMk cId="803337116" sldId="293"/>
            <ac:picMk id="7" creationId="{38C0772B-B80C-4C2D-F112-0900C67FDAF2}"/>
          </ac:picMkLst>
        </pc:picChg>
      </pc:sldChg>
      <pc:sldChg chg="add">
        <pc:chgData name="Pieter Hasekamp" userId="cc13dab5-37d9-43af-82e9-3ae2969463d2" providerId="ADAL" clId="{90048C87-9446-46CF-B8C2-68B78C702C12}" dt="2026-03-13T12:12:03.485" v="172"/>
        <pc:sldMkLst>
          <pc:docMk/>
          <pc:sldMk cId="1874721384" sldId="348"/>
        </pc:sldMkLst>
      </pc:sldChg>
      <pc:sldChg chg="add">
        <pc:chgData name="Pieter Hasekamp" userId="cc13dab5-37d9-43af-82e9-3ae2969463d2" providerId="ADAL" clId="{90048C87-9446-46CF-B8C2-68B78C702C12}" dt="2026-03-13T12:12:03.485" v="172"/>
        <pc:sldMkLst>
          <pc:docMk/>
          <pc:sldMk cId="801545944" sldId="349"/>
        </pc:sldMkLst>
      </pc:sldChg>
      <pc:sldChg chg="modSp mod">
        <pc:chgData name="Pieter Hasekamp" userId="cc13dab5-37d9-43af-82e9-3ae2969463d2" providerId="ADAL" clId="{90048C87-9446-46CF-B8C2-68B78C702C12}" dt="2026-03-13T12:08:32.911" v="169" actId="20577"/>
        <pc:sldMkLst>
          <pc:docMk/>
          <pc:sldMk cId="348393471" sldId="437"/>
        </pc:sldMkLst>
        <pc:spChg chg="mod">
          <ac:chgData name="Pieter Hasekamp" userId="cc13dab5-37d9-43af-82e9-3ae2969463d2" providerId="ADAL" clId="{90048C87-9446-46CF-B8C2-68B78C702C12}" dt="2026-03-13T12:08:32.911" v="169" actId="20577"/>
          <ac:spMkLst>
            <pc:docMk/>
            <pc:sldMk cId="348393471" sldId="437"/>
            <ac:spMk id="5" creationId="{8C865293-1AB4-4046-9297-AC5010009EAA}"/>
          </ac:spMkLst>
        </pc:spChg>
      </pc:sldChg>
      <pc:sldChg chg="modSp mod">
        <pc:chgData name="Pieter Hasekamp" userId="cc13dab5-37d9-43af-82e9-3ae2969463d2" providerId="ADAL" clId="{90048C87-9446-46CF-B8C2-68B78C702C12}" dt="2026-03-13T12:05:58.173" v="0" actId="1076"/>
        <pc:sldMkLst>
          <pc:docMk/>
          <pc:sldMk cId="4142359534" sldId="448"/>
        </pc:sldMkLst>
        <pc:picChg chg="mod">
          <ac:chgData name="Pieter Hasekamp" userId="cc13dab5-37d9-43af-82e9-3ae2969463d2" providerId="ADAL" clId="{90048C87-9446-46CF-B8C2-68B78C702C12}" dt="2026-03-13T12:05:58.173" v="0" actId="1076"/>
          <ac:picMkLst>
            <pc:docMk/>
            <pc:sldMk cId="4142359534" sldId="448"/>
            <ac:picMk id="6" creationId="{0CC8A60E-028C-BE94-AAA5-B8B9F6B7CCD6}"/>
          </ac:picMkLst>
        </pc:picChg>
      </pc:sldChg>
      <pc:sldChg chg="del">
        <pc:chgData name="Pieter Hasekamp" userId="cc13dab5-37d9-43af-82e9-3ae2969463d2" providerId="ADAL" clId="{90048C87-9446-46CF-B8C2-68B78C702C12}" dt="2026-03-13T12:09:01.618" v="171" actId="2696"/>
        <pc:sldMkLst>
          <pc:docMk/>
          <pc:sldMk cId="4014039394" sldId="479"/>
        </pc:sldMkLst>
      </pc:sldChg>
      <pc:sldChg chg="modSp add mod ord">
        <pc:chgData name="Pieter Hasekamp" userId="cc13dab5-37d9-43af-82e9-3ae2969463d2" providerId="ADAL" clId="{90048C87-9446-46CF-B8C2-68B78C702C12}" dt="2026-03-13T12:16:13.291" v="445" actId="14100"/>
        <pc:sldMkLst>
          <pc:docMk/>
          <pc:sldMk cId="2296974239" sldId="487"/>
        </pc:sldMkLst>
        <pc:spChg chg="mod">
          <ac:chgData name="Pieter Hasekamp" userId="cc13dab5-37d9-43af-82e9-3ae2969463d2" providerId="ADAL" clId="{90048C87-9446-46CF-B8C2-68B78C702C12}" dt="2026-03-13T12:16:13.291" v="445" actId="14100"/>
          <ac:spMkLst>
            <pc:docMk/>
            <pc:sldMk cId="2296974239" sldId="487"/>
            <ac:spMk id="2" creationId="{D0D79BC2-4649-5298-9390-D14BC1BEB1AF}"/>
          </ac:spMkLst>
        </pc:spChg>
        <pc:spChg chg="mod">
          <ac:chgData name="Pieter Hasekamp" userId="cc13dab5-37d9-43af-82e9-3ae2969463d2" providerId="ADAL" clId="{90048C87-9446-46CF-B8C2-68B78C702C12}" dt="2026-03-13T12:16:00.569" v="444" actId="20577"/>
          <ac:spMkLst>
            <pc:docMk/>
            <pc:sldMk cId="2296974239" sldId="487"/>
            <ac:spMk id="5" creationId="{BAE39E58-8F2E-A8F8-E0B2-A3F5966EFC71}"/>
          </ac:spMkLst>
        </pc:spChg>
      </pc:sldChg>
      <pc:sldChg chg="add del">
        <pc:chgData name="Pieter Hasekamp" userId="cc13dab5-37d9-43af-82e9-3ae2969463d2" providerId="ADAL" clId="{90048C87-9446-46CF-B8C2-68B78C702C12}" dt="2026-03-13T12:13:06.377" v="175"/>
        <pc:sldMkLst>
          <pc:docMk/>
          <pc:sldMk cId="641581926" sldId="488"/>
        </pc:sldMkLst>
      </pc:sldChg>
      <pc:sldChg chg="add del">
        <pc:chgData name="Pieter Hasekamp" userId="cc13dab5-37d9-43af-82e9-3ae2969463d2" providerId="ADAL" clId="{90048C87-9446-46CF-B8C2-68B78C702C12}" dt="2026-03-13T12:13:06.377" v="175"/>
        <pc:sldMkLst>
          <pc:docMk/>
          <pc:sldMk cId="3782956773" sldId="489"/>
        </pc:sldMkLst>
      </pc:sldChg>
      <pc:sldChg chg="add del">
        <pc:chgData name="Pieter Hasekamp" userId="cc13dab5-37d9-43af-82e9-3ae2969463d2" providerId="ADAL" clId="{90048C87-9446-46CF-B8C2-68B78C702C12}" dt="2026-03-13T12:13:06.377" v="175"/>
        <pc:sldMkLst>
          <pc:docMk/>
          <pc:sldMk cId="224826392" sldId="490"/>
        </pc:sldMkLst>
      </pc:sldChg>
      <pc:sldChg chg="add del">
        <pc:chgData name="Pieter Hasekamp" userId="cc13dab5-37d9-43af-82e9-3ae2969463d2" providerId="ADAL" clId="{90048C87-9446-46CF-B8C2-68B78C702C12}" dt="2026-03-13T12:13:06.377" v="175"/>
        <pc:sldMkLst>
          <pc:docMk/>
          <pc:sldMk cId="789042629" sldId="49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C10652-ED37-4D57-8E2B-190D3062F9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>
              <a:latin typeface="RijksoverheidSansText" panose="020B050304020206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265DBD-374E-4D1E-8C57-FF64935D4F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50A77-0600-415A-A616-B8339CA77AE9}" type="datetimeFigureOut">
              <a:rPr lang="nl-NL" smtClean="0">
                <a:latin typeface="RijksoverheidSansText" panose="020B0503040202060203" pitchFamily="34" charset="0"/>
              </a:rPr>
              <a:t>13-3-2026</a:t>
            </a:fld>
            <a:endParaRPr lang="nl-NL">
              <a:latin typeface="RijksoverheidSansText" panose="020B050304020206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9CFF79-36F4-4C2F-8EB7-AD18684BE9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>
              <a:latin typeface="RijksoverheidSansText" panose="020B050304020206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D3533F-7577-477C-A42A-12D25EF0BC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96A01-6002-4C87-A9F6-88550A8B5C46}" type="slidenum">
              <a:rPr lang="nl-NL" smtClean="0">
                <a:latin typeface="RijksoverheidSansText" panose="020B0503040202060203" pitchFamily="34" charset="0"/>
              </a:rPr>
              <a:t>‹#›</a:t>
            </a:fld>
            <a:endParaRPr lang="nl-NL">
              <a:latin typeface="RijksoverheidSansText" panose="020B050304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71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CD22C-0311-4EBA-8B67-11AF57F4F578}" type="datetimeFigureOut">
              <a:rPr lang="nl-NL" smtClean="0"/>
              <a:t>13-3-2026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4DAEE-31AF-41DF-9C7D-B9B00DE1A3D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5801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4DAEE-31AF-41DF-9C7D-B9B00DE1A3D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6151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400">
              <a:latin typeface="RijksoverheidSansText" panose="020B050304020206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4DAEE-31AF-41DF-9C7D-B9B00DE1A3D8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6911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A63EA-CC78-09A3-969C-BAC8276F6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B69797-9C70-C1AA-FAB5-062A1F5F23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4A4106-73B9-7569-E563-FE842D1DD3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23070C-6BB8-6441-3278-C711F32C25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4DAEE-31AF-41DF-9C7D-B9B00DE1A3D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910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4DAEE-31AF-41DF-9C7D-B9B00DE1A3D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6802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4DAEE-31AF-41DF-9C7D-B9B00DE1A3D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0563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4DAEE-31AF-41DF-9C7D-B9B00DE1A3D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6067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CA800-3D79-B96A-3713-7A2F5CB61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24847DD-3A69-3552-6546-2053C6A83D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0499F9D-3891-39BD-C14A-21F30EA0E4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F2B0DAB-7B7A-53C3-5510-405BD99825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4DAEE-31AF-41DF-9C7D-B9B00DE1A3D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7581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4DAEE-31AF-41DF-9C7D-B9B00DE1A3D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1061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4DAEE-31AF-41DF-9C7D-B9B00DE1A3D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2405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0CBB4-5675-C526-499F-B811DECC7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A25E73-6DF2-70AC-988A-10C56F5F95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A42E80-E38D-ECA6-E12F-1C9D7163E1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400">
              <a:latin typeface="RijksoverheidSansText" panose="020B050304020206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CFEA1-7287-3ADE-759A-E6A023A94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4DAEE-31AF-41DF-9C7D-B9B00DE1A3D8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7869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Opening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C9E25E3-3064-465E-AB50-0F28A5213E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800800 w 6096000"/>
              <a:gd name="connsiteY1" fmla="*/ 0 h 6858000"/>
              <a:gd name="connsiteX2" fmla="*/ 5800800 w 6096000"/>
              <a:gd name="connsiteY2" fmla="*/ 1162050 h 6858000"/>
              <a:gd name="connsiteX3" fmla="*/ 6096000 w 6096000"/>
              <a:gd name="connsiteY3" fmla="*/ 1162050 h 6858000"/>
              <a:gd name="connsiteX4" fmla="*/ 6096000 w 6096000"/>
              <a:gd name="connsiteY4" fmla="*/ 6858000 h 6858000"/>
              <a:gd name="connsiteX5" fmla="*/ 0 w 6096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800800" y="0"/>
                </a:lnTo>
                <a:lnTo>
                  <a:pt x="5800800" y="1162050"/>
                </a:lnTo>
                <a:lnTo>
                  <a:pt x="6096000" y="116205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bIns="1260000" anchor="ctr" anchorCtr="0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nl-NL" noProof="0"/>
              <a:t>Picture </a:t>
            </a:r>
            <a:r>
              <a:rPr lang="nl-NL" noProof="0" err="1"/>
              <a:t>optional</a:t>
            </a:r>
            <a:r>
              <a:rPr lang="nl-NL" noProof="0"/>
              <a:t>, click on icon below, </a:t>
            </a:r>
            <a:br>
              <a:rPr lang="nl-NL" noProof="0"/>
            </a:br>
            <a:r>
              <a:rPr lang="nl-NL" noProof="0" err="1"/>
              <a:t>scale</a:t>
            </a:r>
            <a:r>
              <a:rPr lang="nl-NL" noProof="0"/>
              <a:t> via ‘Format’-tab  </a:t>
            </a:r>
            <a:r>
              <a:rPr lang="nl-NL" noProof="0" err="1"/>
              <a:t>crop</a:t>
            </a:r>
            <a:endParaRPr lang="nl-NL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03D77-C5CD-47AE-A1A6-223F62734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1775" y="1449388"/>
            <a:ext cx="4951413" cy="2713036"/>
          </a:xfrm>
        </p:spPr>
        <p:txBody>
          <a:bodyPr anchor="b"/>
          <a:lstStyle>
            <a:lvl1pPr algn="l">
              <a:lnSpc>
                <a:spcPct val="110000"/>
              </a:lnSpc>
              <a:defRPr sz="5600" b="1">
                <a:solidFill>
                  <a:schemeClr val="accent2"/>
                </a:solidFill>
              </a:defRPr>
            </a:lvl1pPr>
          </a:lstStyle>
          <a:p>
            <a:r>
              <a:rPr lang="nl-NL" noProof="0"/>
              <a:t>&lt;Title here&gt;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926181-E176-4AD8-AF25-063A48B7DB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1287" y="4495799"/>
            <a:ext cx="4938713" cy="1066800"/>
          </a:xfrm>
        </p:spPr>
        <p:txBody>
          <a:bodyPr tIns="0" rIns="0">
            <a:noAutofit/>
          </a:bodyPr>
          <a:lstStyle>
            <a:lvl1pPr marL="0" indent="0" algn="l">
              <a:lnSpc>
                <a:spcPct val="110000"/>
              </a:lnSpc>
              <a:buNone/>
              <a:defRPr sz="26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&lt;Name&gt;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58E061-C780-4683-8FCA-F6025C0F92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1287" y="5562599"/>
            <a:ext cx="4939201" cy="381001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22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noProof="0"/>
              <a:t>&lt;maand, jaar&gt; 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A21937D-AAF3-4D38-BA48-6A40116B65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1287" y="5943600"/>
            <a:ext cx="4939201" cy="4286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22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noProof="0"/>
              <a:t>www.cpb.nl  |  @</a:t>
            </a:r>
            <a:r>
              <a:rPr lang="nl-NL" noProof="0" err="1"/>
              <a:t>CPBnl</a:t>
            </a:r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04535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losing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5E00B30-D328-4FBE-A306-6B3E705937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65951"/>
          </a:xfrm>
          <a:custGeom>
            <a:avLst/>
            <a:gdLst>
              <a:gd name="connsiteX0" fmla="*/ 306222 w 6096000"/>
              <a:gd name="connsiteY0" fmla="*/ 0 h 6865951"/>
              <a:gd name="connsiteX1" fmla="*/ 6096000 w 6096000"/>
              <a:gd name="connsiteY1" fmla="*/ 0 h 6865951"/>
              <a:gd name="connsiteX2" fmla="*/ 6096000 w 6096000"/>
              <a:gd name="connsiteY2" fmla="*/ 6865951 h 6865951"/>
              <a:gd name="connsiteX3" fmla="*/ 0 w 6096000"/>
              <a:gd name="connsiteY3" fmla="*/ 6865951 h 6865951"/>
              <a:gd name="connsiteX4" fmla="*/ 0 w 6096000"/>
              <a:gd name="connsiteY4" fmla="*/ 1163397 h 6865951"/>
              <a:gd name="connsiteX5" fmla="*/ 306222 w 6096000"/>
              <a:gd name="connsiteY5" fmla="*/ 1163397 h 6865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65951">
                <a:moveTo>
                  <a:pt x="306222" y="0"/>
                </a:moveTo>
                <a:lnTo>
                  <a:pt x="6096000" y="0"/>
                </a:lnTo>
                <a:lnTo>
                  <a:pt x="6096000" y="6865951"/>
                </a:lnTo>
                <a:lnTo>
                  <a:pt x="0" y="6865951"/>
                </a:lnTo>
                <a:lnTo>
                  <a:pt x="0" y="1163397"/>
                </a:lnTo>
                <a:lnTo>
                  <a:pt x="306222" y="1163397"/>
                </a:lnTo>
                <a:close/>
              </a:path>
            </a:pathLst>
          </a:custGeom>
        </p:spPr>
        <p:txBody>
          <a:bodyPr wrap="square" lIns="468000" tIns="244800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Tx/>
              <a:buNone/>
              <a:tabLst/>
              <a:defRPr>
                <a:sym typeface="Wingdings" panose="05000000000000000000" pitchFamily="2" charset="2"/>
              </a:defRPr>
            </a:lvl1pPr>
          </a:lstStyle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lang="nl-NL" noProof="0"/>
              <a:t>Picture </a:t>
            </a:r>
            <a:r>
              <a:rPr lang="nl-NL" noProof="0" err="1"/>
              <a:t>optional</a:t>
            </a:r>
            <a:r>
              <a:rPr lang="nl-NL" noProof="0"/>
              <a:t>, click on icon below, </a:t>
            </a:r>
            <a:br>
              <a:rPr lang="nl-NL" noProof="0"/>
            </a:br>
            <a:r>
              <a:rPr lang="nl-NL" noProof="0" err="1"/>
              <a:t>scale</a:t>
            </a:r>
            <a:r>
              <a:rPr lang="nl-NL" noProof="0"/>
              <a:t> via ‘Format’-tab  </a:t>
            </a:r>
            <a:r>
              <a:rPr lang="nl-NL" noProof="0" err="1"/>
              <a:t>crop</a:t>
            </a:r>
            <a:endParaRPr lang="nl-NL" noProof="0"/>
          </a:p>
          <a:p>
            <a:endParaRPr lang="nl-NL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DA399EF-B95D-4B2C-8D8B-BB62FCF7C3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12150" y="6308625"/>
            <a:ext cx="2160000" cy="216000"/>
          </a:xfrm>
        </p:spPr>
        <p:txBody>
          <a:bodyPr tIns="36000" rIns="0"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 err="1"/>
              <a:t>bron</a:t>
            </a:r>
            <a:r>
              <a:rPr lang="en-US"/>
              <a:t>: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175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a_Contextbox medium next 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3B8C-75FF-4081-BEF6-71F92CD6CC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5" y="728661"/>
            <a:ext cx="3240000" cy="3600000"/>
          </a:xfrm>
        </p:spPr>
        <p:txBody>
          <a:bodyPr anchor="t" anchorCtr="0"/>
          <a:lstStyle>
            <a:lvl1pPr>
              <a:lnSpc>
                <a:spcPct val="110000"/>
              </a:lnSpc>
              <a:defRPr sz="4400"/>
            </a:lvl1pPr>
          </a:lstStyle>
          <a:p>
            <a:r>
              <a:rPr lang="nl-NL" noProof="0"/>
              <a:t>&lt;insert slide title across a couple of lines&gt;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1228D-9C33-4B54-8981-BF7135914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maart 2026</a:t>
            </a:r>
            <a:endParaRPr lang="nl-NL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E0642-BFAC-41DA-97D8-CDD8D3CC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F70BB-664A-4E89-8304-3636EE07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235A300-4873-41B2-BCCB-481B72A869E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33188" y="1089950"/>
            <a:ext cx="7200000" cy="486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 noProof="0"/>
              <a:t>&lt;</a:t>
            </a:r>
            <a:r>
              <a:rPr lang="nl-NL" noProof="0" err="1"/>
              <a:t>bullettext</a:t>
            </a:r>
            <a:r>
              <a:rPr lang="nl-NL" noProof="0"/>
              <a:t> here, </a:t>
            </a:r>
            <a:r>
              <a:rPr lang="nl-NL" noProof="0" err="1"/>
              <a:t>add</a:t>
            </a:r>
            <a:r>
              <a:rPr lang="nl-NL" noProof="0"/>
              <a:t> picture or tabel via </a:t>
            </a:r>
            <a:r>
              <a:rPr lang="nl-NL" noProof="0" err="1"/>
              <a:t>icons</a:t>
            </a:r>
            <a:r>
              <a:rPr lang="nl-NL" noProof="0"/>
              <a:t> below&gt;</a:t>
            </a:r>
          </a:p>
          <a:p>
            <a:pPr lvl="1"/>
            <a:r>
              <a:rPr lang="nl-NL" noProof="0"/>
              <a:t>&lt;</a:t>
            </a:r>
            <a:r>
              <a:rPr lang="nl-NL" noProof="0" err="1"/>
              <a:t>subbullet</a:t>
            </a:r>
            <a:r>
              <a:rPr lang="nl-NL" noProof="0"/>
              <a:t> here&gt;</a:t>
            </a:r>
          </a:p>
          <a:p>
            <a:pPr lvl="2"/>
            <a:r>
              <a:rPr lang="nl-NL" noProof="0" err="1"/>
              <a:t>Third</a:t>
            </a:r>
            <a:r>
              <a:rPr lang="nl-NL" noProof="0"/>
              <a:t> level</a:t>
            </a:r>
          </a:p>
          <a:p>
            <a:pPr lvl="3"/>
            <a:r>
              <a:rPr lang="nl-NL" noProof="0" err="1"/>
              <a:t>Fourth</a:t>
            </a:r>
            <a:r>
              <a:rPr lang="nl-NL" noProof="0"/>
              <a:t> level</a:t>
            </a:r>
          </a:p>
          <a:p>
            <a:pPr lvl="4"/>
            <a:r>
              <a:rPr lang="nl-NL" noProof="0" err="1"/>
              <a:t>Fifth</a:t>
            </a:r>
            <a:r>
              <a:rPr lang="nl-NL" noProof="0"/>
              <a:t>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C58D15-50C3-47C2-977A-4328E4B71B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73187" y="5972825"/>
            <a:ext cx="2160000" cy="216000"/>
          </a:xfrm>
        </p:spPr>
        <p:txBody>
          <a:bodyPr tIns="36000" rIns="0"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 err="1"/>
              <a:t>bron</a:t>
            </a:r>
            <a:r>
              <a:rPr lang="en-US"/>
              <a:t>: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6079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b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75A6CD5-8E78-4186-8DE5-F0F67C312C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741919"/>
            <a:ext cx="5113336" cy="540000"/>
          </a:xfrm>
          <a:custGeom>
            <a:avLst/>
            <a:gdLst>
              <a:gd name="connsiteX0" fmla="*/ 102002 w 5113336"/>
              <a:gd name="connsiteY0" fmla="*/ 0 h 612000"/>
              <a:gd name="connsiteX1" fmla="*/ 5011334 w 5113336"/>
              <a:gd name="connsiteY1" fmla="*/ 0 h 612000"/>
              <a:gd name="connsiteX2" fmla="*/ 5113336 w 5113336"/>
              <a:gd name="connsiteY2" fmla="*/ 102002 h 612000"/>
              <a:gd name="connsiteX3" fmla="*/ 5113336 w 5113336"/>
              <a:gd name="connsiteY3" fmla="*/ 509998 h 612000"/>
              <a:gd name="connsiteX4" fmla="*/ 5011334 w 5113336"/>
              <a:gd name="connsiteY4" fmla="*/ 612000 h 612000"/>
              <a:gd name="connsiteX5" fmla="*/ 102002 w 5113336"/>
              <a:gd name="connsiteY5" fmla="*/ 612000 h 612000"/>
              <a:gd name="connsiteX6" fmla="*/ 0 w 5113336"/>
              <a:gd name="connsiteY6" fmla="*/ 509998 h 612000"/>
              <a:gd name="connsiteX7" fmla="*/ 0 w 5113336"/>
              <a:gd name="connsiteY7" fmla="*/ 102002 h 612000"/>
              <a:gd name="connsiteX8" fmla="*/ 102002 w 5113336"/>
              <a:gd name="connsiteY8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3336" h="612000">
                <a:moveTo>
                  <a:pt x="102002" y="0"/>
                </a:moveTo>
                <a:lnTo>
                  <a:pt x="5011334" y="0"/>
                </a:lnTo>
                <a:cubicBezTo>
                  <a:pt x="5067668" y="0"/>
                  <a:pt x="5113336" y="45668"/>
                  <a:pt x="5113336" y="102002"/>
                </a:cubicBezTo>
                <a:lnTo>
                  <a:pt x="5113336" y="509998"/>
                </a:lnTo>
                <a:cubicBezTo>
                  <a:pt x="5113336" y="566332"/>
                  <a:pt x="5067668" y="612000"/>
                  <a:pt x="5011334" y="612000"/>
                </a:cubicBezTo>
                <a:lnTo>
                  <a:pt x="102002" y="612000"/>
                </a:lnTo>
                <a:cubicBezTo>
                  <a:pt x="45668" y="612000"/>
                  <a:pt x="0" y="566332"/>
                  <a:pt x="0" y="509998"/>
                </a:cubicBezTo>
                <a:lnTo>
                  <a:pt x="0" y="102002"/>
                </a:lnTo>
                <a:cubicBezTo>
                  <a:pt x="0" y="45668"/>
                  <a:pt x="45668" y="0"/>
                  <a:pt x="1020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22225">
            <a:solidFill>
              <a:schemeClr val="accent1"/>
            </a:solidFill>
            <a:prstDash val="dash"/>
          </a:ln>
        </p:spPr>
        <p:txBody>
          <a:bodyPr wrap="square" lIns="720000" tIns="0" rIns="108000" anchor="ctr" anchorCtr="0">
            <a:noAutofit/>
          </a:bodyPr>
          <a:lstStyle>
            <a:lvl1pPr marL="0" indent="0">
              <a:buFontTx/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&lt;insert text&gt;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160F01-2EEF-4177-8161-C1C7652A1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l-NL" noProof="0"/>
              <a:t>&lt;insert slide title here&gt;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5479-A45E-44B9-A0CA-853A6AFB0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maart 2026</a:t>
            </a:r>
            <a:endParaRPr lang="nl-NL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4271C-30AF-4AC2-B9B9-7D521C005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40AF8-11C7-4FB7-9E81-046908FAA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0DDA90A-A47E-49CE-AA22-ECE722037F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2661531"/>
            <a:ext cx="5113336" cy="540000"/>
          </a:xfrm>
          <a:custGeom>
            <a:avLst/>
            <a:gdLst>
              <a:gd name="connsiteX0" fmla="*/ 102002 w 5113336"/>
              <a:gd name="connsiteY0" fmla="*/ 0 h 612000"/>
              <a:gd name="connsiteX1" fmla="*/ 5011334 w 5113336"/>
              <a:gd name="connsiteY1" fmla="*/ 0 h 612000"/>
              <a:gd name="connsiteX2" fmla="*/ 5113336 w 5113336"/>
              <a:gd name="connsiteY2" fmla="*/ 102002 h 612000"/>
              <a:gd name="connsiteX3" fmla="*/ 5113336 w 5113336"/>
              <a:gd name="connsiteY3" fmla="*/ 509998 h 612000"/>
              <a:gd name="connsiteX4" fmla="*/ 5011334 w 5113336"/>
              <a:gd name="connsiteY4" fmla="*/ 612000 h 612000"/>
              <a:gd name="connsiteX5" fmla="*/ 102002 w 5113336"/>
              <a:gd name="connsiteY5" fmla="*/ 612000 h 612000"/>
              <a:gd name="connsiteX6" fmla="*/ 0 w 5113336"/>
              <a:gd name="connsiteY6" fmla="*/ 509998 h 612000"/>
              <a:gd name="connsiteX7" fmla="*/ 0 w 5113336"/>
              <a:gd name="connsiteY7" fmla="*/ 102002 h 612000"/>
              <a:gd name="connsiteX8" fmla="*/ 102002 w 5113336"/>
              <a:gd name="connsiteY8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3336" h="612000">
                <a:moveTo>
                  <a:pt x="102002" y="0"/>
                </a:moveTo>
                <a:lnTo>
                  <a:pt x="5011334" y="0"/>
                </a:lnTo>
                <a:cubicBezTo>
                  <a:pt x="5067668" y="0"/>
                  <a:pt x="5113336" y="45668"/>
                  <a:pt x="5113336" y="102002"/>
                </a:cubicBezTo>
                <a:lnTo>
                  <a:pt x="5113336" y="509998"/>
                </a:lnTo>
                <a:cubicBezTo>
                  <a:pt x="5113336" y="566332"/>
                  <a:pt x="5067668" y="612000"/>
                  <a:pt x="5011334" y="612000"/>
                </a:cubicBezTo>
                <a:lnTo>
                  <a:pt x="102002" y="612000"/>
                </a:lnTo>
                <a:cubicBezTo>
                  <a:pt x="45668" y="612000"/>
                  <a:pt x="0" y="566332"/>
                  <a:pt x="0" y="509998"/>
                </a:cubicBezTo>
                <a:lnTo>
                  <a:pt x="0" y="102002"/>
                </a:lnTo>
                <a:cubicBezTo>
                  <a:pt x="0" y="45668"/>
                  <a:pt x="45668" y="0"/>
                  <a:pt x="1020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22225">
            <a:solidFill>
              <a:schemeClr val="accent1"/>
            </a:solidFill>
            <a:prstDash val="dash"/>
          </a:ln>
        </p:spPr>
        <p:txBody>
          <a:bodyPr wrap="square" lIns="720000" tIns="0" rIns="108000" anchor="ctr" anchorCtr="0">
            <a:noAutofit/>
          </a:bodyPr>
          <a:lstStyle>
            <a:lvl1pPr marL="0" indent="0">
              <a:buFontTx/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&lt;insert text&gt;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5AC198F-1632-4BD9-9FCA-380B1C60AF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3" y="3581143"/>
            <a:ext cx="5113336" cy="540000"/>
          </a:xfrm>
          <a:custGeom>
            <a:avLst/>
            <a:gdLst>
              <a:gd name="connsiteX0" fmla="*/ 102002 w 5113336"/>
              <a:gd name="connsiteY0" fmla="*/ 0 h 612000"/>
              <a:gd name="connsiteX1" fmla="*/ 5011334 w 5113336"/>
              <a:gd name="connsiteY1" fmla="*/ 0 h 612000"/>
              <a:gd name="connsiteX2" fmla="*/ 5113336 w 5113336"/>
              <a:gd name="connsiteY2" fmla="*/ 102002 h 612000"/>
              <a:gd name="connsiteX3" fmla="*/ 5113336 w 5113336"/>
              <a:gd name="connsiteY3" fmla="*/ 509998 h 612000"/>
              <a:gd name="connsiteX4" fmla="*/ 5011334 w 5113336"/>
              <a:gd name="connsiteY4" fmla="*/ 612000 h 612000"/>
              <a:gd name="connsiteX5" fmla="*/ 102002 w 5113336"/>
              <a:gd name="connsiteY5" fmla="*/ 612000 h 612000"/>
              <a:gd name="connsiteX6" fmla="*/ 0 w 5113336"/>
              <a:gd name="connsiteY6" fmla="*/ 509998 h 612000"/>
              <a:gd name="connsiteX7" fmla="*/ 0 w 5113336"/>
              <a:gd name="connsiteY7" fmla="*/ 102002 h 612000"/>
              <a:gd name="connsiteX8" fmla="*/ 102002 w 5113336"/>
              <a:gd name="connsiteY8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3336" h="612000">
                <a:moveTo>
                  <a:pt x="102002" y="0"/>
                </a:moveTo>
                <a:lnTo>
                  <a:pt x="5011334" y="0"/>
                </a:lnTo>
                <a:cubicBezTo>
                  <a:pt x="5067668" y="0"/>
                  <a:pt x="5113336" y="45668"/>
                  <a:pt x="5113336" y="102002"/>
                </a:cubicBezTo>
                <a:lnTo>
                  <a:pt x="5113336" y="509998"/>
                </a:lnTo>
                <a:cubicBezTo>
                  <a:pt x="5113336" y="566332"/>
                  <a:pt x="5067668" y="612000"/>
                  <a:pt x="5011334" y="612000"/>
                </a:cubicBezTo>
                <a:lnTo>
                  <a:pt x="102002" y="612000"/>
                </a:lnTo>
                <a:cubicBezTo>
                  <a:pt x="45668" y="612000"/>
                  <a:pt x="0" y="566332"/>
                  <a:pt x="0" y="509998"/>
                </a:cubicBezTo>
                <a:lnTo>
                  <a:pt x="0" y="102002"/>
                </a:lnTo>
                <a:cubicBezTo>
                  <a:pt x="0" y="45668"/>
                  <a:pt x="45668" y="0"/>
                  <a:pt x="1020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22225">
            <a:solidFill>
              <a:schemeClr val="accent1"/>
            </a:solidFill>
            <a:prstDash val="dash"/>
          </a:ln>
        </p:spPr>
        <p:txBody>
          <a:bodyPr wrap="square" lIns="720000" tIns="0" rIns="108000" anchor="ctr" anchorCtr="0">
            <a:noAutofit/>
          </a:bodyPr>
          <a:lstStyle>
            <a:lvl1pPr marL="0" indent="0">
              <a:buFontTx/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&lt;insert text&gt;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ABF9E6C-100A-4882-BDC5-0BF0326AE7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8814" y="4500755"/>
            <a:ext cx="5113336" cy="540000"/>
          </a:xfrm>
          <a:custGeom>
            <a:avLst/>
            <a:gdLst>
              <a:gd name="connsiteX0" fmla="*/ 102002 w 5113336"/>
              <a:gd name="connsiteY0" fmla="*/ 0 h 612000"/>
              <a:gd name="connsiteX1" fmla="*/ 5011334 w 5113336"/>
              <a:gd name="connsiteY1" fmla="*/ 0 h 612000"/>
              <a:gd name="connsiteX2" fmla="*/ 5113336 w 5113336"/>
              <a:gd name="connsiteY2" fmla="*/ 102002 h 612000"/>
              <a:gd name="connsiteX3" fmla="*/ 5113336 w 5113336"/>
              <a:gd name="connsiteY3" fmla="*/ 509998 h 612000"/>
              <a:gd name="connsiteX4" fmla="*/ 5011334 w 5113336"/>
              <a:gd name="connsiteY4" fmla="*/ 612000 h 612000"/>
              <a:gd name="connsiteX5" fmla="*/ 102002 w 5113336"/>
              <a:gd name="connsiteY5" fmla="*/ 612000 h 612000"/>
              <a:gd name="connsiteX6" fmla="*/ 0 w 5113336"/>
              <a:gd name="connsiteY6" fmla="*/ 509998 h 612000"/>
              <a:gd name="connsiteX7" fmla="*/ 0 w 5113336"/>
              <a:gd name="connsiteY7" fmla="*/ 102002 h 612000"/>
              <a:gd name="connsiteX8" fmla="*/ 102002 w 5113336"/>
              <a:gd name="connsiteY8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3336" h="612000">
                <a:moveTo>
                  <a:pt x="102002" y="0"/>
                </a:moveTo>
                <a:lnTo>
                  <a:pt x="5011334" y="0"/>
                </a:lnTo>
                <a:cubicBezTo>
                  <a:pt x="5067668" y="0"/>
                  <a:pt x="5113336" y="45668"/>
                  <a:pt x="5113336" y="102002"/>
                </a:cubicBezTo>
                <a:lnTo>
                  <a:pt x="5113336" y="509998"/>
                </a:lnTo>
                <a:cubicBezTo>
                  <a:pt x="5113336" y="566332"/>
                  <a:pt x="5067668" y="612000"/>
                  <a:pt x="5011334" y="612000"/>
                </a:cubicBezTo>
                <a:lnTo>
                  <a:pt x="102002" y="612000"/>
                </a:lnTo>
                <a:cubicBezTo>
                  <a:pt x="45668" y="612000"/>
                  <a:pt x="0" y="566332"/>
                  <a:pt x="0" y="509998"/>
                </a:cubicBezTo>
                <a:lnTo>
                  <a:pt x="0" y="102002"/>
                </a:lnTo>
                <a:cubicBezTo>
                  <a:pt x="0" y="45668"/>
                  <a:pt x="45668" y="0"/>
                  <a:pt x="1020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22225">
            <a:solidFill>
              <a:schemeClr val="accent1"/>
            </a:solidFill>
            <a:prstDash val="dash"/>
          </a:ln>
        </p:spPr>
        <p:txBody>
          <a:bodyPr wrap="square" lIns="720000" tIns="0" rIns="108000" anchor="ctr" anchorCtr="0">
            <a:noAutofit/>
          </a:bodyPr>
          <a:lstStyle>
            <a:lvl1pPr marL="0" indent="0">
              <a:buFontTx/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&lt;insert text&gt;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7F8D4058-EB47-4C36-9DF5-95445FF212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4350" y="1662194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rIns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30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#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3E5F764B-5E45-40AB-931D-0BAF1E66BF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4350" y="2568500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rIns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30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#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FCF50DC-5A0B-4D3F-BED9-CF7E36BEF0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4350" y="3474806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rIns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30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#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FE783DB8-3425-4915-8D64-DBF313E99A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4350" y="4405012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rIns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30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#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3B4E82CB-C06A-4A37-B42C-3D7E76E247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8813" y="5420369"/>
            <a:ext cx="5113336" cy="540000"/>
          </a:xfrm>
          <a:custGeom>
            <a:avLst/>
            <a:gdLst>
              <a:gd name="connsiteX0" fmla="*/ 102002 w 5113336"/>
              <a:gd name="connsiteY0" fmla="*/ 0 h 612000"/>
              <a:gd name="connsiteX1" fmla="*/ 5011334 w 5113336"/>
              <a:gd name="connsiteY1" fmla="*/ 0 h 612000"/>
              <a:gd name="connsiteX2" fmla="*/ 5113336 w 5113336"/>
              <a:gd name="connsiteY2" fmla="*/ 102002 h 612000"/>
              <a:gd name="connsiteX3" fmla="*/ 5113336 w 5113336"/>
              <a:gd name="connsiteY3" fmla="*/ 509998 h 612000"/>
              <a:gd name="connsiteX4" fmla="*/ 5011334 w 5113336"/>
              <a:gd name="connsiteY4" fmla="*/ 612000 h 612000"/>
              <a:gd name="connsiteX5" fmla="*/ 102002 w 5113336"/>
              <a:gd name="connsiteY5" fmla="*/ 612000 h 612000"/>
              <a:gd name="connsiteX6" fmla="*/ 0 w 5113336"/>
              <a:gd name="connsiteY6" fmla="*/ 509998 h 612000"/>
              <a:gd name="connsiteX7" fmla="*/ 0 w 5113336"/>
              <a:gd name="connsiteY7" fmla="*/ 102002 h 612000"/>
              <a:gd name="connsiteX8" fmla="*/ 102002 w 5113336"/>
              <a:gd name="connsiteY8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3336" h="612000">
                <a:moveTo>
                  <a:pt x="102002" y="0"/>
                </a:moveTo>
                <a:lnTo>
                  <a:pt x="5011334" y="0"/>
                </a:lnTo>
                <a:cubicBezTo>
                  <a:pt x="5067668" y="0"/>
                  <a:pt x="5113336" y="45668"/>
                  <a:pt x="5113336" y="102002"/>
                </a:cubicBezTo>
                <a:lnTo>
                  <a:pt x="5113336" y="509998"/>
                </a:lnTo>
                <a:cubicBezTo>
                  <a:pt x="5113336" y="566332"/>
                  <a:pt x="5067668" y="612000"/>
                  <a:pt x="5011334" y="612000"/>
                </a:cubicBezTo>
                <a:lnTo>
                  <a:pt x="102002" y="612000"/>
                </a:lnTo>
                <a:cubicBezTo>
                  <a:pt x="45668" y="612000"/>
                  <a:pt x="0" y="566332"/>
                  <a:pt x="0" y="509998"/>
                </a:cubicBezTo>
                <a:lnTo>
                  <a:pt x="0" y="102002"/>
                </a:lnTo>
                <a:cubicBezTo>
                  <a:pt x="0" y="45668"/>
                  <a:pt x="45668" y="0"/>
                  <a:pt x="1020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22225">
            <a:solidFill>
              <a:schemeClr val="accent1"/>
            </a:solidFill>
            <a:prstDash val="dash"/>
          </a:ln>
        </p:spPr>
        <p:txBody>
          <a:bodyPr wrap="square" lIns="720000" tIns="0" rIns="108000" anchor="ctr" anchorCtr="0">
            <a:noAutofit/>
          </a:bodyPr>
          <a:lstStyle>
            <a:lvl1pPr marL="0" indent="0">
              <a:buFontTx/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&lt;insert text&gt;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A3FEBEB2-8C4F-4AA8-90BC-FF64B9B2A5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4349" y="5332044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rIns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30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#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76163A9A-AF55-4B42-AAF6-DCA20D5BEE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19852" y="1743644"/>
            <a:ext cx="5113336" cy="540000"/>
          </a:xfrm>
          <a:custGeom>
            <a:avLst/>
            <a:gdLst>
              <a:gd name="connsiteX0" fmla="*/ 102002 w 5113336"/>
              <a:gd name="connsiteY0" fmla="*/ 0 h 612000"/>
              <a:gd name="connsiteX1" fmla="*/ 5011334 w 5113336"/>
              <a:gd name="connsiteY1" fmla="*/ 0 h 612000"/>
              <a:gd name="connsiteX2" fmla="*/ 5113336 w 5113336"/>
              <a:gd name="connsiteY2" fmla="*/ 102002 h 612000"/>
              <a:gd name="connsiteX3" fmla="*/ 5113336 w 5113336"/>
              <a:gd name="connsiteY3" fmla="*/ 509998 h 612000"/>
              <a:gd name="connsiteX4" fmla="*/ 5011334 w 5113336"/>
              <a:gd name="connsiteY4" fmla="*/ 612000 h 612000"/>
              <a:gd name="connsiteX5" fmla="*/ 102002 w 5113336"/>
              <a:gd name="connsiteY5" fmla="*/ 612000 h 612000"/>
              <a:gd name="connsiteX6" fmla="*/ 0 w 5113336"/>
              <a:gd name="connsiteY6" fmla="*/ 509998 h 612000"/>
              <a:gd name="connsiteX7" fmla="*/ 0 w 5113336"/>
              <a:gd name="connsiteY7" fmla="*/ 102002 h 612000"/>
              <a:gd name="connsiteX8" fmla="*/ 102002 w 5113336"/>
              <a:gd name="connsiteY8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3336" h="612000">
                <a:moveTo>
                  <a:pt x="102002" y="0"/>
                </a:moveTo>
                <a:lnTo>
                  <a:pt x="5011334" y="0"/>
                </a:lnTo>
                <a:cubicBezTo>
                  <a:pt x="5067668" y="0"/>
                  <a:pt x="5113336" y="45668"/>
                  <a:pt x="5113336" y="102002"/>
                </a:cubicBezTo>
                <a:lnTo>
                  <a:pt x="5113336" y="509998"/>
                </a:lnTo>
                <a:cubicBezTo>
                  <a:pt x="5113336" y="566332"/>
                  <a:pt x="5067668" y="612000"/>
                  <a:pt x="5011334" y="612000"/>
                </a:cubicBezTo>
                <a:lnTo>
                  <a:pt x="102002" y="612000"/>
                </a:lnTo>
                <a:cubicBezTo>
                  <a:pt x="45668" y="612000"/>
                  <a:pt x="0" y="566332"/>
                  <a:pt x="0" y="509998"/>
                </a:cubicBezTo>
                <a:lnTo>
                  <a:pt x="0" y="102002"/>
                </a:lnTo>
                <a:cubicBezTo>
                  <a:pt x="0" y="45668"/>
                  <a:pt x="45668" y="0"/>
                  <a:pt x="1020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22225">
            <a:solidFill>
              <a:schemeClr val="accent1"/>
            </a:solidFill>
            <a:prstDash val="dash"/>
          </a:ln>
        </p:spPr>
        <p:txBody>
          <a:bodyPr wrap="square" lIns="720000" tIns="0" rIns="108000" anchor="ctr" anchorCtr="0">
            <a:noAutofit/>
          </a:bodyPr>
          <a:lstStyle>
            <a:lvl1pPr marL="0" indent="0">
              <a:buFontTx/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&lt;insert text&gt;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A33F0C51-1C3D-4D53-99D8-7683F47F50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19852" y="2663256"/>
            <a:ext cx="5113336" cy="540000"/>
          </a:xfrm>
          <a:custGeom>
            <a:avLst/>
            <a:gdLst>
              <a:gd name="connsiteX0" fmla="*/ 102002 w 5113336"/>
              <a:gd name="connsiteY0" fmla="*/ 0 h 612000"/>
              <a:gd name="connsiteX1" fmla="*/ 5011334 w 5113336"/>
              <a:gd name="connsiteY1" fmla="*/ 0 h 612000"/>
              <a:gd name="connsiteX2" fmla="*/ 5113336 w 5113336"/>
              <a:gd name="connsiteY2" fmla="*/ 102002 h 612000"/>
              <a:gd name="connsiteX3" fmla="*/ 5113336 w 5113336"/>
              <a:gd name="connsiteY3" fmla="*/ 509998 h 612000"/>
              <a:gd name="connsiteX4" fmla="*/ 5011334 w 5113336"/>
              <a:gd name="connsiteY4" fmla="*/ 612000 h 612000"/>
              <a:gd name="connsiteX5" fmla="*/ 102002 w 5113336"/>
              <a:gd name="connsiteY5" fmla="*/ 612000 h 612000"/>
              <a:gd name="connsiteX6" fmla="*/ 0 w 5113336"/>
              <a:gd name="connsiteY6" fmla="*/ 509998 h 612000"/>
              <a:gd name="connsiteX7" fmla="*/ 0 w 5113336"/>
              <a:gd name="connsiteY7" fmla="*/ 102002 h 612000"/>
              <a:gd name="connsiteX8" fmla="*/ 102002 w 5113336"/>
              <a:gd name="connsiteY8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3336" h="612000">
                <a:moveTo>
                  <a:pt x="102002" y="0"/>
                </a:moveTo>
                <a:lnTo>
                  <a:pt x="5011334" y="0"/>
                </a:lnTo>
                <a:cubicBezTo>
                  <a:pt x="5067668" y="0"/>
                  <a:pt x="5113336" y="45668"/>
                  <a:pt x="5113336" y="102002"/>
                </a:cubicBezTo>
                <a:lnTo>
                  <a:pt x="5113336" y="509998"/>
                </a:lnTo>
                <a:cubicBezTo>
                  <a:pt x="5113336" y="566332"/>
                  <a:pt x="5067668" y="612000"/>
                  <a:pt x="5011334" y="612000"/>
                </a:cubicBezTo>
                <a:lnTo>
                  <a:pt x="102002" y="612000"/>
                </a:lnTo>
                <a:cubicBezTo>
                  <a:pt x="45668" y="612000"/>
                  <a:pt x="0" y="566332"/>
                  <a:pt x="0" y="509998"/>
                </a:cubicBezTo>
                <a:lnTo>
                  <a:pt x="0" y="102002"/>
                </a:lnTo>
                <a:cubicBezTo>
                  <a:pt x="0" y="45668"/>
                  <a:pt x="45668" y="0"/>
                  <a:pt x="1020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22225">
            <a:solidFill>
              <a:schemeClr val="accent1"/>
            </a:solidFill>
            <a:prstDash val="dash"/>
          </a:ln>
        </p:spPr>
        <p:txBody>
          <a:bodyPr wrap="square" lIns="720000" tIns="0" rIns="108000" anchor="ctr" anchorCtr="0">
            <a:noAutofit/>
          </a:bodyPr>
          <a:lstStyle>
            <a:lvl1pPr marL="0" indent="0">
              <a:buFontTx/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&lt;insert text&gt;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7E5AD98E-E2E3-4B33-B201-25A553232E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19852" y="3582868"/>
            <a:ext cx="5113336" cy="540000"/>
          </a:xfrm>
          <a:custGeom>
            <a:avLst/>
            <a:gdLst>
              <a:gd name="connsiteX0" fmla="*/ 102002 w 5113336"/>
              <a:gd name="connsiteY0" fmla="*/ 0 h 612000"/>
              <a:gd name="connsiteX1" fmla="*/ 5011334 w 5113336"/>
              <a:gd name="connsiteY1" fmla="*/ 0 h 612000"/>
              <a:gd name="connsiteX2" fmla="*/ 5113336 w 5113336"/>
              <a:gd name="connsiteY2" fmla="*/ 102002 h 612000"/>
              <a:gd name="connsiteX3" fmla="*/ 5113336 w 5113336"/>
              <a:gd name="connsiteY3" fmla="*/ 509998 h 612000"/>
              <a:gd name="connsiteX4" fmla="*/ 5011334 w 5113336"/>
              <a:gd name="connsiteY4" fmla="*/ 612000 h 612000"/>
              <a:gd name="connsiteX5" fmla="*/ 102002 w 5113336"/>
              <a:gd name="connsiteY5" fmla="*/ 612000 h 612000"/>
              <a:gd name="connsiteX6" fmla="*/ 0 w 5113336"/>
              <a:gd name="connsiteY6" fmla="*/ 509998 h 612000"/>
              <a:gd name="connsiteX7" fmla="*/ 0 w 5113336"/>
              <a:gd name="connsiteY7" fmla="*/ 102002 h 612000"/>
              <a:gd name="connsiteX8" fmla="*/ 102002 w 5113336"/>
              <a:gd name="connsiteY8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3336" h="612000">
                <a:moveTo>
                  <a:pt x="102002" y="0"/>
                </a:moveTo>
                <a:lnTo>
                  <a:pt x="5011334" y="0"/>
                </a:lnTo>
                <a:cubicBezTo>
                  <a:pt x="5067668" y="0"/>
                  <a:pt x="5113336" y="45668"/>
                  <a:pt x="5113336" y="102002"/>
                </a:cubicBezTo>
                <a:lnTo>
                  <a:pt x="5113336" y="509998"/>
                </a:lnTo>
                <a:cubicBezTo>
                  <a:pt x="5113336" y="566332"/>
                  <a:pt x="5067668" y="612000"/>
                  <a:pt x="5011334" y="612000"/>
                </a:cubicBezTo>
                <a:lnTo>
                  <a:pt x="102002" y="612000"/>
                </a:lnTo>
                <a:cubicBezTo>
                  <a:pt x="45668" y="612000"/>
                  <a:pt x="0" y="566332"/>
                  <a:pt x="0" y="509998"/>
                </a:cubicBezTo>
                <a:lnTo>
                  <a:pt x="0" y="102002"/>
                </a:lnTo>
                <a:cubicBezTo>
                  <a:pt x="0" y="45668"/>
                  <a:pt x="45668" y="0"/>
                  <a:pt x="1020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22225">
            <a:solidFill>
              <a:schemeClr val="accent1"/>
            </a:solidFill>
            <a:prstDash val="dash"/>
          </a:ln>
        </p:spPr>
        <p:txBody>
          <a:bodyPr wrap="square" lIns="720000" tIns="0" rIns="108000" anchor="ctr" anchorCtr="0">
            <a:noAutofit/>
          </a:bodyPr>
          <a:lstStyle>
            <a:lvl1pPr marL="0" indent="0">
              <a:buFontTx/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&lt;insert text&gt;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6B3144EC-0FF1-467C-802D-EBD918A9349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19853" y="4502480"/>
            <a:ext cx="5113336" cy="540000"/>
          </a:xfrm>
          <a:custGeom>
            <a:avLst/>
            <a:gdLst>
              <a:gd name="connsiteX0" fmla="*/ 102002 w 5113336"/>
              <a:gd name="connsiteY0" fmla="*/ 0 h 612000"/>
              <a:gd name="connsiteX1" fmla="*/ 5011334 w 5113336"/>
              <a:gd name="connsiteY1" fmla="*/ 0 h 612000"/>
              <a:gd name="connsiteX2" fmla="*/ 5113336 w 5113336"/>
              <a:gd name="connsiteY2" fmla="*/ 102002 h 612000"/>
              <a:gd name="connsiteX3" fmla="*/ 5113336 w 5113336"/>
              <a:gd name="connsiteY3" fmla="*/ 509998 h 612000"/>
              <a:gd name="connsiteX4" fmla="*/ 5011334 w 5113336"/>
              <a:gd name="connsiteY4" fmla="*/ 612000 h 612000"/>
              <a:gd name="connsiteX5" fmla="*/ 102002 w 5113336"/>
              <a:gd name="connsiteY5" fmla="*/ 612000 h 612000"/>
              <a:gd name="connsiteX6" fmla="*/ 0 w 5113336"/>
              <a:gd name="connsiteY6" fmla="*/ 509998 h 612000"/>
              <a:gd name="connsiteX7" fmla="*/ 0 w 5113336"/>
              <a:gd name="connsiteY7" fmla="*/ 102002 h 612000"/>
              <a:gd name="connsiteX8" fmla="*/ 102002 w 5113336"/>
              <a:gd name="connsiteY8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3336" h="612000">
                <a:moveTo>
                  <a:pt x="102002" y="0"/>
                </a:moveTo>
                <a:lnTo>
                  <a:pt x="5011334" y="0"/>
                </a:lnTo>
                <a:cubicBezTo>
                  <a:pt x="5067668" y="0"/>
                  <a:pt x="5113336" y="45668"/>
                  <a:pt x="5113336" y="102002"/>
                </a:cubicBezTo>
                <a:lnTo>
                  <a:pt x="5113336" y="509998"/>
                </a:lnTo>
                <a:cubicBezTo>
                  <a:pt x="5113336" y="566332"/>
                  <a:pt x="5067668" y="612000"/>
                  <a:pt x="5011334" y="612000"/>
                </a:cubicBezTo>
                <a:lnTo>
                  <a:pt x="102002" y="612000"/>
                </a:lnTo>
                <a:cubicBezTo>
                  <a:pt x="45668" y="612000"/>
                  <a:pt x="0" y="566332"/>
                  <a:pt x="0" y="509998"/>
                </a:cubicBezTo>
                <a:lnTo>
                  <a:pt x="0" y="102002"/>
                </a:lnTo>
                <a:cubicBezTo>
                  <a:pt x="0" y="45668"/>
                  <a:pt x="45668" y="0"/>
                  <a:pt x="1020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22225">
            <a:solidFill>
              <a:schemeClr val="accent1"/>
            </a:solidFill>
            <a:prstDash val="dash"/>
          </a:ln>
        </p:spPr>
        <p:txBody>
          <a:bodyPr wrap="square" lIns="720000" tIns="0" rIns="108000" anchor="ctr" anchorCtr="0">
            <a:noAutofit/>
          </a:bodyPr>
          <a:lstStyle>
            <a:lvl1pPr marL="0" indent="0">
              <a:buFontTx/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&lt;insert text&gt;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BECB38EC-50A8-4B6D-B655-72532D0CDD7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75389" y="1663919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rIns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30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#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89268217-9538-4499-A68D-DC1E94509D3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5389" y="2570225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rIns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30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#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20250AEA-1130-43F7-A4AF-B4C9A47A551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75389" y="3476531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rIns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30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#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42AE508D-DB95-47AD-9A4C-36242124E1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75389" y="4406737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rIns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30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#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DFA88310-0E3D-4B58-BF59-6FB790A718F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19852" y="5422094"/>
            <a:ext cx="5113336" cy="540000"/>
          </a:xfrm>
          <a:custGeom>
            <a:avLst/>
            <a:gdLst>
              <a:gd name="connsiteX0" fmla="*/ 102002 w 5113336"/>
              <a:gd name="connsiteY0" fmla="*/ 0 h 612000"/>
              <a:gd name="connsiteX1" fmla="*/ 5011334 w 5113336"/>
              <a:gd name="connsiteY1" fmla="*/ 0 h 612000"/>
              <a:gd name="connsiteX2" fmla="*/ 5113336 w 5113336"/>
              <a:gd name="connsiteY2" fmla="*/ 102002 h 612000"/>
              <a:gd name="connsiteX3" fmla="*/ 5113336 w 5113336"/>
              <a:gd name="connsiteY3" fmla="*/ 509998 h 612000"/>
              <a:gd name="connsiteX4" fmla="*/ 5011334 w 5113336"/>
              <a:gd name="connsiteY4" fmla="*/ 612000 h 612000"/>
              <a:gd name="connsiteX5" fmla="*/ 102002 w 5113336"/>
              <a:gd name="connsiteY5" fmla="*/ 612000 h 612000"/>
              <a:gd name="connsiteX6" fmla="*/ 0 w 5113336"/>
              <a:gd name="connsiteY6" fmla="*/ 509998 h 612000"/>
              <a:gd name="connsiteX7" fmla="*/ 0 w 5113336"/>
              <a:gd name="connsiteY7" fmla="*/ 102002 h 612000"/>
              <a:gd name="connsiteX8" fmla="*/ 102002 w 5113336"/>
              <a:gd name="connsiteY8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3336" h="612000">
                <a:moveTo>
                  <a:pt x="102002" y="0"/>
                </a:moveTo>
                <a:lnTo>
                  <a:pt x="5011334" y="0"/>
                </a:lnTo>
                <a:cubicBezTo>
                  <a:pt x="5067668" y="0"/>
                  <a:pt x="5113336" y="45668"/>
                  <a:pt x="5113336" y="102002"/>
                </a:cubicBezTo>
                <a:lnTo>
                  <a:pt x="5113336" y="509998"/>
                </a:lnTo>
                <a:cubicBezTo>
                  <a:pt x="5113336" y="566332"/>
                  <a:pt x="5067668" y="612000"/>
                  <a:pt x="5011334" y="612000"/>
                </a:cubicBezTo>
                <a:lnTo>
                  <a:pt x="102002" y="612000"/>
                </a:lnTo>
                <a:cubicBezTo>
                  <a:pt x="45668" y="612000"/>
                  <a:pt x="0" y="566332"/>
                  <a:pt x="0" y="509998"/>
                </a:cubicBezTo>
                <a:lnTo>
                  <a:pt x="0" y="102002"/>
                </a:lnTo>
                <a:cubicBezTo>
                  <a:pt x="0" y="45668"/>
                  <a:pt x="45668" y="0"/>
                  <a:pt x="1020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22225">
            <a:solidFill>
              <a:schemeClr val="accent1"/>
            </a:solidFill>
            <a:prstDash val="dash"/>
          </a:ln>
        </p:spPr>
        <p:txBody>
          <a:bodyPr wrap="square" lIns="720000" tIns="0" rIns="108000" anchor="ctr" anchorCtr="0">
            <a:noAutofit/>
          </a:bodyPr>
          <a:lstStyle>
            <a:lvl1pPr marL="0" indent="0">
              <a:buFontTx/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&lt;insert text&gt;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1CDF079D-0BC7-4349-8C93-0EBC58C394B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75388" y="5333769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rIns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30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711035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c_Contentbox comparison small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CFF0A-F55E-429B-B941-3D36B59C16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728663"/>
            <a:ext cx="10874375" cy="720725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/>
              <a:t>&lt;insert slide title here&gt;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95930-29A1-4FC1-AD43-9ED85F7413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8814" y="1736725"/>
            <a:ext cx="5113335" cy="43338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noProof="0"/>
              <a:t>&lt;keyword here&gt;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A0A164-4CAB-40BE-B0E4-7135954BE31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19850" y="1736725"/>
            <a:ext cx="5113338" cy="43338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noProof="0"/>
              <a:t>&lt;keyword here&gt;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3BBB71-56B4-4900-805A-91BE38F80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maart 2026</a:t>
            </a:r>
            <a:endParaRPr lang="nl-NL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0218BF-8C07-4BE1-B11F-C6E3029CB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CEC9D-7082-4CFB-A42D-184579B05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34E8D1D-EAA7-4A70-812B-F69B392819C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8813" y="2170113"/>
            <a:ext cx="5113337" cy="377983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 noProof="0"/>
              <a:t>&lt;bullettext&gt;, or add picture via icon below</a:t>
            </a:r>
          </a:p>
          <a:p>
            <a:pPr lvl="1"/>
            <a:r>
              <a:rPr lang="nl-NL" noProof="0"/>
              <a:t>&lt;subbullet here&gt;</a:t>
            </a:r>
          </a:p>
          <a:p>
            <a:pPr lvl="2"/>
            <a:r>
              <a:rPr lang="nl-NL" noProof="0"/>
              <a:t>&lt;subbullets here&gt;</a:t>
            </a:r>
          </a:p>
          <a:p>
            <a:pPr lvl="3"/>
            <a:r>
              <a:rPr lang="nl-NL" noProof="0"/>
              <a:t>&lt;etc.&gt;</a:t>
            </a:r>
          </a:p>
          <a:p>
            <a:pPr lvl="4"/>
            <a:r>
              <a:rPr lang="nl-NL" noProof="0"/>
              <a:t>&lt;etc.&gt;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0957819-E14B-4BC5-BDDC-983E5016CBF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9850" y="2170113"/>
            <a:ext cx="5113338" cy="377983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 noProof="0"/>
              <a:t>&lt;</a:t>
            </a:r>
            <a:r>
              <a:rPr lang="nl-NL" noProof="0" err="1"/>
              <a:t>bullettext</a:t>
            </a:r>
            <a:r>
              <a:rPr lang="nl-NL" noProof="0"/>
              <a:t>&gt;, or </a:t>
            </a:r>
            <a:r>
              <a:rPr lang="nl-NL" noProof="0" err="1"/>
              <a:t>add</a:t>
            </a:r>
            <a:r>
              <a:rPr lang="nl-NL" noProof="0"/>
              <a:t> picture via icon below</a:t>
            </a:r>
          </a:p>
          <a:p>
            <a:pPr lvl="1"/>
            <a:r>
              <a:rPr lang="nl-NL" noProof="0"/>
              <a:t>&lt;</a:t>
            </a:r>
            <a:r>
              <a:rPr lang="nl-NL" noProof="0" err="1"/>
              <a:t>subbullet</a:t>
            </a:r>
            <a:r>
              <a:rPr lang="nl-NL" noProof="0"/>
              <a:t> here&gt;</a:t>
            </a:r>
          </a:p>
          <a:p>
            <a:pPr lvl="2"/>
            <a:r>
              <a:rPr lang="nl-NL" noProof="0"/>
              <a:t>&lt;</a:t>
            </a:r>
            <a:r>
              <a:rPr lang="nl-NL" noProof="0" err="1"/>
              <a:t>subbullets</a:t>
            </a:r>
            <a:r>
              <a:rPr lang="nl-NL" noProof="0"/>
              <a:t> here&gt;</a:t>
            </a:r>
          </a:p>
          <a:p>
            <a:pPr lvl="3"/>
            <a:r>
              <a:rPr lang="nl-NL" noProof="0"/>
              <a:t>&lt;etc.&gt;</a:t>
            </a:r>
          </a:p>
          <a:p>
            <a:pPr lvl="4"/>
            <a:r>
              <a:rPr lang="nl-NL" noProof="0"/>
              <a:t>&lt;etc.&gt;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6C714D5-A6C0-466A-AF6C-CFC31C6F02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73187" y="5972825"/>
            <a:ext cx="2160000" cy="216000"/>
          </a:xfrm>
        </p:spPr>
        <p:txBody>
          <a:bodyPr tIns="36000" rIns="0"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 err="1"/>
              <a:t>bron</a:t>
            </a:r>
            <a:r>
              <a:rPr lang="en-US"/>
              <a:t>: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9346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d_Picture X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56FF6F1-6DA4-4CC6-87D7-962816A3572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279263"/>
            <a:ext cx="12191999" cy="6174311"/>
          </a:xfrm>
          <a:custGeom>
            <a:avLst/>
            <a:gdLst>
              <a:gd name="connsiteX0" fmla="*/ 5745836 w 12191999"/>
              <a:gd name="connsiteY0" fmla="*/ 197669 h 6174311"/>
              <a:gd name="connsiteX1" fmla="*/ 6112076 w 12191999"/>
              <a:gd name="connsiteY1" fmla="*/ 197669 h 6174311"/>
              <a:gd name="connsiteX2" fmla="*/ 6111668 w 12191999"/>
              <a:gd name="connsiteY2" fmla="*/ 198311 h 6174311"/>
              <a:gd name="connsiteX3" fmla="*/ 5746300 w 12191999"/>
              <a:gd name="connsiteY3" fmla="*/ 198311 h 6174311"/>
              <a:gd name="connsiteX4" fmla="*/ 6237756 w 12191999"/>
              <a:gd name="connsiteY4" fmla="*/ 0 h 6174311"/>
              <a:gd name="connsiteX5" fmla="*/ 6393462 w 12191999"/>
              <a:gd name="connsiteY5" fmla="*/ 198311 h 6174311"/>
              <a:gd name="connsiteX6" fmla="*/ 12191999 w 12191999"/>
              <a:gd name="connsiteY6" fmla="*/ 198311 h 6174311"/>
              <a:gd name="connsiteX7" fmla="*/ 12191999 w 12191999"/>
              <a:gd name="connsiteY7" fmla="*/ 6174311 h 6174311"/>
              <a:gd name="connsiteX8" fmla="*/ 0 w 12191999"/>
              <a:gd name="connsiteY8" fmla="*/ 6174311 h 6174311"/>
              <a:gd name="connsiteX9" fmla="*/ 0 w 12191999"/>
              <a:gd name="connsiteY9" fmla="*/ 198311 h 6174311"/>
              <a:gd name="connsiteX10" fmla="*/ 5746300 w 12191999"/>
              <a:gd name="connsiteY10" fmla="*/ 198311 h 6174311"/>
              <a:gd name="connsiteX11" fmla="*/ 5943765 w 12191999"/>
              <a:gd name="connsiteY11" fmla="*/ 472352 h 6174311"/>
              <a:gd name="connsiteX12" fmla="*/ 6114638 w 12191999"/>
              <a:gd name="connsiteY12" fmla="*/ 197669 h 6174311"/>
              <a:gd name="connsiteX13" fmla="*/ 6112076 w 12191999"/>
              <a:gd name="connsiteY13" fmla="*/ 197669 h 617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1999" h="6174311">
                <a:moveTo>
                  <a:pt x="5745836" y="197669"/>
                </a:moveTo>
                <a:lnTo>
                  <a:pt x="6112076" y="197669"/>
                </a:lnTo>
                <a:lnTo>
                  <a:pt x="6111668" y="198311"/>
                </a:lnTo>
                <a:lnTo>
                  <a:pt x="5746300" y="198311"/>
                </a:lnTo>
                <a:close/>
                <a:moveTo>
                  <a:pt x="6237756" y="0"/>
                </a:moveTo>
                <a:lnTo>
                  <a:pt x="6393462" y="198311"/>
                </a:lnTo>
                <a:lnTo>
                  <a:pt x="12191999" y="198311"/>
                </a:lnTo>
                <a:lnTo>
                  <a:pt x="12191999" y="6174311"/>
                </a:lnTo>
                <a:lnTo>
                  <a:pt x="0" y="6174311"/>
                </a:lnTo>
                <a:lnTo>
                  <a:pt x="0" y="198311"/>
                </a:lnTo>
                <a:lnTo>
                  <a:pt x="5746300" y="198311"/>
                </a:lnTo>
                <a:lnTo>
                  <a:pt x="5943765" y="472352"/>
                </a:lnTo>
                <a:lnTo>
                  <a:pt x="6114638" y="197669"/>
                </a:lnTo>
                <a:lnTo>
                  <a:pt x="6112076" y="197669"/>
                </a:lnTo>
                <a:close/>
              </a:path>
            </a:pathLst>
          </a:custGeom>
          <a:noFill/>
        </p:spPr>
        <p:txBody>
          <a:bodyPr wrap="square" lIns="864000" tIns="504000" rIns="864000" b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Tx/>
              <a:buNone/>
              <a:tabLst/>
              <a:defRPr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nl-NL" noProof="0"/>
              <a:t>Add a picture by clicking on the icon below. </a:t>
            </a:r>
            <a:br>
              <a:rPr lang="nl-NL" noProof="0"/>
            </a:br>
            <a:r>
              <a:rPr lang="nl-NL" noProof="0"/>
              <a:t>Scale &amp; move pic within the frame via tab ‘Format’  Crop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lang="nl-NL" noProof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nl-NL" noProof="0"/>
              <a:t>NB: this picture frame follows the ‘heartbeat’ at the top of the slide, </a:t>
            </a:r>
            <a:br>
              <a:rPr lang="nl-NL" noProof="0"/>
            </a:br>
            <a:r>
              <a:rPr lang="nl-NL" noProof="0"/>
              <a:t>don’t move or scale the frame itself</a:t>
            </a:r>
          </a:p>
          <a:p>
            <a:endParaRPr lang="nl-NL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174954-8845-4555-B9AA-A96867DBBF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/>
              <a:t>&lt;insert slide title here&gt;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0DCA66-E5D5-4BE7-B3CD-E37E4D34E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maart 2026</a:t>
            </a:r>
            <a:endParaRPr lang="nl-NL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4D6FF1-71AF-4E17-8E63-FFDB858FC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6002BE-6493-407E-98C6-F770EB12F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6E7459E-13C0-4319-AD79-D67A45FF43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73187" y="5972825"/>
            <a:ext cx="2160000" cy="216000"/>
          </a:xfrm>
        </p:spPr>
        <p:txBody>
          <a:bodyPr tIns="36000" rIns="0"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 err="1"/>
              <a:t>bron</a:t>
            </a:r>
            <a:r>
              <a:rPr lang="en-US"/>
              <a:t>: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394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 blac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612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60F01-2EEF-4177-8161-C1C7652A1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2100" y="1449388"/>
            <a:ext cx="9086850" cy="2179638"/>
          </a:xfrm>
        </p:spPr>
        <p:txBody>
          <a:bodyPr tIns="0" rIns="0" bIns="0" anchor="b" anchorCtr="0">
            <a:noAutofit/>
          </a:bodyPr>
          <a:lstStyle>
            <a:lvl1pPr algn="ctr">
              <a:lnSpc>
                <a:spcPct val="100000"/>
              </a:lnSpc>
              <a:defRPr sz="8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noProof="0"/>
              <a:t>&lt;Section header,</a:t>
            </a:r>
            <a:br>
              <a:rPr lang="nl-NL" noProof="0"/>
            </a:br>
            <a:r>
              <a:rPr lang="nl-NL" noProof="0"/>
              <a:t>max. two lines&gt;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CEEE23A-AB6D-48E3-82B7-95493BA17B5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47925" y="4429124"/>
            <a:ext cx="7315200" cy="152082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nl-NL" noProof="0"/>
              <a:t>&lt;some text to explain what the upcoming section is about, max. three lines&gt;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930078-C8E6-4895-A21E-B90749B63F4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maart 2026</a:t>
            </a:r>
            <a:endParaRPr lang="nl-NL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C33EEA-7839-4916-B8F5-B1177AFC4C9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1D7645-D70E-4685-AA9E-1EEFF99CAC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pPr/>
              <a:t>‹#›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71327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x_Vert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0750A-16BD-4E2E-8C09-BC7A27A8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l-NL" noProof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94A086-60C1-48B1-BCBE-E6C24173D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231B2-2E6F-4748-901A-389B3748B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maart 2026</a:t>
            </a:r>
            <a:endParaRPr lang="nl-NL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A5A43-9EF1-4877-90F0-9AECC1890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76CBC-3B5C-4C9C-A7AF-6357C11F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pPr/>
              <a:t>‹#›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220916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x_Vert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04C335-4AD1-4527-B2DA-51D678F54F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944100" y="728663"/>
            <a:ext cx="1589088" cy="5221287"/>
          </a:xfrm>
        </p:spPr>
        <p:txBody>
          <a:bodyPr vert="eaVert"/>
          <a:lstStyle/>
          <a:p>
            <a:r>
              <a:rPr lang="en-US" noProof="0"/>
              <a:t>Click to edit Master title style</a:t>
            </a:r>
            <a:endParaRPr lang="nl-NL" noProof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511209-D09A-4681-824D-6F3544A76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8813" y="728663"/>
            <a:ext cx="9028111" cy="5221287"/>
          </a:xfrm>
        </p:spPr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89CED-B81B-487D-898F-BD02E45E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maart 2026</a:t>
            </a:r>
            <a:endParaRPr lang="nl-NL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133B2-F026-4B99-98C2-D259EB61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79353-24F0-497F-801C-B726EEB20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pPr/>
              <a:t>‹#›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841606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lide">
    <p:bg>
      <p:bgPr>
        <a:solidFill>
          <a:schemeClr val="accent1">
            <a:lumMod val="20000"/>
            <a:lumOff val="8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F0953B0-F86B-442E-BF8B-4F7E199C8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-3174"/>
            <a:ext cx="12192000" cy="6861174"/>
          </a:xfrm>
          <a:noFill/>
        </p:spPr>
        <p:txBody>
          <a:bodyPr bIns="86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err="1"/>
              <a:t>Add</a:t>
            </a:r>
            <a:r>
              <a:rPr lang="nl-NL" noProof="0"/>
              <a:t> a picture </a:t>
            </a:r>
            <a:r>
              <a:rPr lang="nl-NL" noProof="0" err="1"/>
              <a:t>by</a:t>
            </a:r>
            <a:r>
              <a:rPr lang="nl-NL" noProof="0"/>
              <a:t> </a:t>
            </a:r>
            <a:r>
              <a:rPr lang="nl-NL" noProof="0" err="1"/>
              <a:t>clicking</a:t>
            </a:r>
            <a:r>
              <a:rPr lang="nl-NL" noProof="0"/>
              <a:t> on </a:t>
            </a:r>
            <a:r>
              <a:rPr lang="nl-NL" noProof="0" err="1"/>
              <a:t>the</a:t>
            </a:r>
            <a:r>
              <a:rPr lang="nl-NL" noProof="0"/>
              <a:t> icon below. </a:t>
            </a:r>
            <a:br>
              <a:rPr lang="nl-NL" noProof="0"/>
            </a:br>
            <a:r>
              <a:rPr lang="nl-NL" noProof="0" err="1"/>
              <a:t>Scale</a:t>
            </a:r>
            <a:r>
              <a:rPr lang="nl-NL" noProof="0"/>
              <a:t> &amp; move </a:t>
            </a:r>
            <a:r>
              <a:rPr lang="nl-NL" noProof="0" err="1"/>
              <a:t>pic</a:t>
            </a:r>
            <a:r>
              <a:rPr lang="nl-NL" noProof="0"/>
              <a:t> </a:t>
            </a:r>
            <a:r>
              <a:rPr lang="nl-NL" noProof="0" err="1"/>
              <a:t>within</a:t>
            </a:r>
            <a:r>
              <a:rPr lang="nl-NL" noProof="0"/>
              <a:t> </a:t>
            </a:r>
            <a:r>
              <a:rPr lang="nl-NL" noProof="0" err="1"/>
              <a:t>the</a:t>
            </a:r>
            <a:r>
              <a:rPr lang="nl-NL" noProof="0"/>
              <a:t> frame via tab ‘Format’  </a:t>
            </a:r>
            <a:r>
              <a:rPr lang="nl-NL" noProof="0" err="1"/>
              <a:t>Crop</a:t>
            </a:r>
            <a:endParaRPr lang="nl-NL" noProof="0"/>
          </a:p>
          <a:p>
            <a:endParaRPr lang="nl-NL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F03B8C-75FF-4081-BEF6-71F92CD6CC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380920"/>
            <a:ext cx="10874374" cy="720726"/>
          </a:xfrm>
        </p:spPr>
        <p:txBody>
          <a:bodyPr anchor="b"/>
          <a:lstStyle>
            <a:lvl1pPr>
              <a:lnSpc>
                <a:spcPct val="110000"/>
              </a:lnSpc>
              <a:defRPr sz="3800" b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nl-NL" noProof="0"/>
              <a:t>&lt;</a:t>
            </a:r>
            <a:r>
              <a:rPr lang="nl-NL" noProof="0" err="1"/>
              <a:t>insert</a:t>
            </a:r>
            <a:r>
              <a:rPr lang="nl-NL" noProof="0"/>
              <a:t> slide </a:t>
            </a:r>
            <a:r>
              <a:rPr lang="nl-NL" noProof="0" err="1"/>
              <a:t>title</a:t>
            </a:r>
            <a:r>
              <a:rPr lang="nl-NL" noProof="0"/>
              <a:t> </a:t>
            </a:r>
            <a:r>
              <a:rPr lang="nl-NL" noProof="0" err="1"/>
              <a:t>here</a:t>
            </a:r>
            <a:r>
              <a:rPr lang="nl-NL" noProof="0"/>
              <a:t>&gt;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F70BB-664A-4E89-8304-3636EE07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0526" y="6524625"/>
            <a:ext cx="952662" cy="333375"/>
          </a:xfrm>
        </p:spPr>
        <p:txBody>
          <a:bodyPr/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/>
              <a:t>CPB</a:t>
            </a:r>
            <a:r>
              <a:rPr lang="nl-NL" b="1"/>
              <a:t>  |</a:t>
            </a:r>
            <a:r>
              <a:rPr lang="nl-NL"/>
              <a:t>  </a:t>
            </a:r>
            <a:fld id="{1C9A96B6-8385-4046-B525-53A693D53CB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340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summar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60F01-2EEF-4177-8161-C1C7652A1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2714625"/>
            <a:ext cx="4703761" cy="1038225"/>
          </a:xfrm>
        </p:spPr>
        <p:txBody>
          <a:bodyPr tIns="0" rIns="0" bIns="0" anchor="t" anchorCtr="0">
            <a:normAutofit/>
          </a:bodyPr>
          <a:lstStyle>
            <a:lvl1pPr>
              <a:lnSpc>
                <a:spcPts val="11000"/>
              </a:lnSpc>
              <a:defRPr sz="9000" b="1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&lt;inhoud&gt;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5479-A45E-44B9-A0CA-853A6AFB0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maart 2026</a:t>
            </a:r>
            <a:endParaRPr lang="nl-NL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4271C-30AF-4AC2-B9B9-7D521C005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40AF8-11C7-4FB7-9E81-046908FAA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CEEE23A-AB6D-48E3-82B7-95493BA17B5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19850" y="1449388"/>
            <a:ext cx="5113338" cy="450056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 noProof="0"/>
              <a:t>&lt;bullettext here&gt;</a:t>
            </a:r>
          </a:p>
          <a:p>
            <a:pPr lvl="1"/>
            <a:r>
              <a:rPr lang="nl-NL" noProof="0"/>
              <a:t>&lt;subbullets here&gt;</a:t>
            </a:r>
          </a:p>
          <a:p>
            <a:pPr lvl="2"/>
            <a:r>
              <a:rPr lang="nl-NL" noProof="0"/>
              <a:t>&lt;subbullets here&gt;</a:t>
            </a:r>
          </a:p>
          <a:p>
            <a:pPr lvl="3"/>
            <a:r>
              <a:rPr lang="nl-NL" noProof="0"/>
              <a:t>&lt;etc.&gt;</a:t>
            </a:r>
          </a:p>
          <a:p>
            <a:pPr lvl="4"/>
            <a:r>
              <a:rPr lang="nl-NL" noProof="0"/>
              <a:t>&lt;etc.&gt;</a:t>
            </a:r>
          </a:p>
        </p:txBody>
      </p:sp>
    </p:spTree>
    <p:extLst>
      <p:ext uri="{BB962C8B-B14F-4D97-AF65-F5344CB8AC3E}">
        <p14:creationId xmlns:p14="http://schemas.microsoft.com/office/powerpoint/2010/main" val="293004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_Contentbox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60F01-2EEF-4177-8161-C1C7652A1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l-NL" noProof="0"/>
              <a:t>&lt;insert slide title here&gt;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5479-A45E-44B9-A0CA-853A6AFB0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maart 2026</a:t>
            </a:r>
            <a:endParaRPr lang="nl-NL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4271C-30AF-4AC2-B9B9-7D521C005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40AF8-11C7-4FB7-9E81-046908FAA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27AD208-56A6-47F9-B322-BDE9866372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8812" y="1736724"/>
            <a:ext cx="10874375" cy="4213226"/>
          </a:xfrm>
          <a:prstGeom prst="rect">
            <a:avLst/>
          </a:prstGeom>
        </p:spPr>
        <p:txBody>
          <a:bodyPr vert="horz" lIns="0" tIns="72000" rIns="180000" bIns="0" rtlCol="0">
            <a:normAutofit/>
          </a:bodyPr>
          <a:lstStyle>
            <a:lvl1pPr>
              <a:lnSpc>
                <a:spcPct val="120000"/>
              </a:lnSpc>
              <a:defRPr>
                <a:sym typeface="Wingdings" panose="05000000000000000000" pitchFamily="2" charset="2"/>
              </a:defRPr>
            </a:lvl1pPr>
          </a:lstStyle>
          <a:p>
            <a:pPr lvl="0"/>
            <a:r>
              <a:rPr lang="nl-NL" noProof="0"/>
              <a:t>&lt;</a:t>
            </a:r>
            <a:r>
              <a:rPr lang="nl-NL" noProof="0" err="1"/>
              <a:t>bullettext</a:t>
            </a:r>
            <a:r>
              <a:rPr lang="nl-NL" noProof="0"/>
              <a:t>, </a:t>
            </a:r>
            <a:r>
              <a:rPr lang="nl-NL" noProof="0" err="1"/>
              <a:t>to</a:t>
            </a:r>
            <a:r>
              <a:rPr lang="nl-NL" noProof="0"/>
              <a:t> </a:t>
            </a:r>
            <a:r>
              <a:rPr lang="nl-NL" noProof="0" err="1"/>
              <a:t>remove</a:t>
            </a:r>
            <a:r>
              <a:rPr lang="nl-NL" noProof="0"/>
              <a:t> </a:t>
            </a:r>
            <a:r>
              <a:rPr lang="nl-NL" noProof="0" err="1"/>
              <a:t>bullets</a:t>
            </a:r>
            <a:r>
              <a:rPr lang="nl-NL" noProof="0"/>
              <a:t>: right-click on </a:t>
            </a:r>
            <a:r>
              <a:rPr lang="nl-NL" noProof="0" err="1"/>
              <a:t>the</a:t>
            </a:r>
            <a:r>
              <a:rPr lang="nl-NL" noProof="0"/>
              <a:t> </a:t>
            </a:r>
            <a:r>
              <a:rPr lang="nl-NL" noProof="0" err="1"/>
              <a:t>text</a:t>
            </a:r>
            <a:r>
              <a:rPr lang="nl-NL" noProof="0"/>
              <a:t>  </a:t>
            </a:r>
            <a:r>
              <a:rPr lang="nl-NL" noProof="0" err="1"/>
              <a:t>bullets</a:t>
            </a:r>
            <a:r>
              <a:rPr lang="nl-NL" noProof="0"/>
              <a:t> &amp; </a:t>
            </a:r>
            <a:r>
              <a:rPr lang="nl-NL" noProof="0" err="1"/>
              <a:t>numbering</a:t>
            </a:r>
            <a:r>
              <a:rPr lang="nl-NL" noProof="0"/>
              <a:t>  none. No </a:t>
            </a:r>
            <a:r>
              <a:rPr lang="nl-NL" noProof="0" err="1"/>
              <a:t>text</a:t>
            </a:r>
            <a:r>
              <a:rPr lang="nl-NL" noProof="0"/>
              <a:t>? </a:t>
            </a:r>
            <a:r>
              <a:rPr lang="nl-NL" noProof="0" err="1"/>
              <a:t>Use</a:t>
            </a:r>
            <a:r>
              <a:rPr lang="nl-NL" noProof="0"/>
              <a:t> </a:t>
            </a:r>
            <a:r>
              <a:rPr lang="nl-NL" noProof="0" err="1"/>
              <a:t>one</a:t>
            </a:r>
            <a:r>
              <a:rPr lang="nl-NL" noProof="0"/>
              <a:t> of </a:t>
            </a:r>
            <a:r>
              <a:rPr lang="nl-NL" noProof="0" err="1"/>
              <a:t>the</a:t>
            </a:r>
            <a:r>
              <a:rPr lang="nl-NL" noProof="0"/>
              <a:t> </a:t>
            </a:r>
            <a:r>
              <a:rPr lang="nl-NL" noProof="0" err="1"/>
              <a:t>icons</a:t>
            </a:r>
            <a:r>
              <a:rPr lang="nl-NL" noProof="0"/>
              <a:t> below&gt;</a:t>
            </a:r>
          </a:p>
          <a:p>
            <a:pPr lvl="1"/>
            <a:r>
              <a:rPr lang="nl-NL" noProof="0"/>
              <a:t>&lt;</a:t>
            </a:r>
            <a:r>
              <a:rPr lang="nl-NL" noProof="0" err="1"/>
              <a:t>subbullet</a:t>
            </a:r>
            <a:r>
              <a:rPr lang="nl-NL" noProof="0"/>
              <a:t> here&gt;</a:t>
            </a:r>
          </a:p>
          <a:p>
            <a:pPr lvl="2"/>
            <a:r>
              <a:rPr lang="nl-NL" noProof="0"/>
              <a:t>&lt;</a:t>
            </a:r>
            <a:r>
              <a:rPr lang="nl-NL" noProof="0" err="1"/>
              <a:t>subbullet</a:t>
            </a:r>
            <a:r>
              <a:rPr lang="nl-NL" noProof="0"/>
              <a:t> here&gt;</a:t>
            </a:r>
          </a:p>
          <a:p>
            <a:pPr lvl="3"/>
            <a:r>
              <a:rPr lang="nl-NL" noProof="0"/>
              <a:t>&lt;etc.&gt;</a:t>
            </a:r>
          </a:p>
          <a:p>
            <a:pPr lvl="4"/>
            <a:r>
              <a:rPr lang="nl-NL" noProof="0"/>
              <a:t>&lt;etc.&gt;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F78EA07-93BD-4B6E-A412-78ABF96C02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73187" y="5972825"/>
            <a:ext cx="2160000" cy="216000"/>
          </a:xfrm>
        </p:spPr>
        <p:txBody>
          <a:bodyPr tIns="36000" rIns="0"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 err="1"/>
              <a:t>bron</a:t>
            </a:r>
            <a:r>
              <a:rPr lang="en-US"/>
              <a:t>: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2779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_Picture + contentbox small + shor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3B8C-75FF-4081-BEF6-71F92CD6CC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9853" y="728661"/>
            <a:ext cx="5113336" cy="1372855"/>
          </a:xfrm>
        </p:spPr>
        <p:txBody>
          <a:bodyPr wrap="square" anchor="t" anchorCtr="0"/>
          <a:lstStyle>
            <a:lvl1pPr>
              <a:lnSpc>
                <a:spcPct val="110000"/>
              </a:lnSpc>
              <a:defRPr sz="4400"/>
            </a:lvl1pPr>
          </a:lstStyle>
          <a:p>
            <a:r>
              <a:rPr lang="nl-NL" noProof="0"/>
              <a:t>&lt;insert slide title across two lines&gt;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1228D-9C33-4B54-8981-BF7135914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maart 2026</a:t>
            </a:r>
            <a:endParaRPr lang="nl-NL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E0642-BFAC-41DA-97D8-CDD8D3CC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F70BB-664A-4E89-8304-3636EE07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425ED00C-C71C-45AF-AB64-123D08E9434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19850" y="2422358"/>
            <a:ext cx="5113338" cy="352759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 noProof="0"/>
              <a:t>&lt;</a:t>
            </a:r>
            <a:r>
              <a:rPr lang="nl-NL" noProof="0" err="1"/>
              <a:t>bullettext</a:t>
            </a:r>
            <a:r>
              <a:rPr lang="nl-NL" noProof="0"/>
              <a:t> here&gt;</a:t>
            </a:r>
          </a:p>
          <a:p>
            <a:pPr lvl="1"/>
            <a:r>
              <a:rPr lang="nl-NL" noProof="0"/>
              <a:t>&lt;</a:t>
            </a:r>
            <a:r>
              <a:rPr lang="nl-NL" noProof="0" err="1"/>
              <a:t>subbullet</a:t>
            </a:r>
            <a:r>
              <a:rPr lang="nl-NL" noProof="0"/>
              <a:t> here&gt;</a:t>
            </a:r>
          </a:p>
          <a:p>
            <a:pPr lvl="2"/>
            <a:r>
              <a:rPr lang="nl-NL" noProof="0" err="1"/>
              <a:t>Third</a:t>
            </a:r>
            <a:r>
              <a:rPr lang="nl-NL" noProof="0"/>
              <a:t> level</a:t>
            </a:r>
          </a:p>
          <a:p>
            <a:pPr lvl="3"/>
            <a:r>
              <a:rPr lang="nl-NL" noProof="0" err="1"/>
              <a:t>Fourth</a:t>
            </a:r>
            <a:r>
              <a:rPr lang="nl-NL" noProof="0"/>
              <a:t> level</a:t>
            </a:r>
          </a:p>
          <a:p>
            <a:pPr lvl="4"/>
            <a:r>
              <a:rPr lang="nl-NL" noProof="0" err="1"/>
              <a:t>Fifth</a:t>
            </a:r>
            <a:r>
              <a:rPr lang="nl-NL" noProof="0"/>
              <a:t> level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3695ECCA-8D5C-42BC-B11E-01BEBBD78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8811" y="914401"/>
            <a:ext cx="5113338" cy="5035550"/>
          </a:xfrm>
          <a:noFill/>
        </p:spPr>
        <p:txBody>
          <a:bodyPr bIns="864000" anchor="ctr" anchorCtr="0">
            <a:noAutofit/>
          </a:bodyPr>
          <a:lstStyle>
            <a:lvl1pPr marL="0" indent="0" algn="ctr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nl-NL" noProof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DDC0B17-1F15-48D6-9189-3573131761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12149" y="5972825"/>
            <a:ext cx="2160000" cy="216000"/>
          </a:xfrm>
        </p:spPr>
        <p:txBody>
          <a:bodyPr tIns="36000" rIns="0"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 err="1"/>
              <a:t>bron</a:t>
            </a:r>
            <a:r>
              <a:rPr lang="en-US"/>
              <a:t>: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300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_Picture + contentbox small + lo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3B8C-75FF-4081-BEF6-71F92CD6CC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728662"/>
            <a:ext cx="10874376" cy="720726"/>
          </a:xfrm>
        </p:spPr>
        <p:txBody>
          <a:bodyPr wrap="none" anchor="b"/>
          <a:lstStyle>
            <a:lvl1pPr>
              <a:lnSpc>
                <a:spcPct val="110000"/>
              </a:lnSpc>
              <a:defRPr sz="4400"/>
            </a:lvl1pPr>
          </a:lstStyle>
          <a:p>
            <a:r>
              <a:rPr lang="nl-NL" noProof="0"/>
              <a:t>&lt;insert slide title&gt;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1228D-9C33-4B54-8981-BF7135914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maart 2026</a:t>
            </a:r>
            <a:endParaRPr lang="nl-NL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E0642-BFAC-41DA-97D8-CDD8D3CC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F70BB-664A-4E89-8304-3636EE07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425ED00C-C71C-45AF-AB64-123D08E9434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19850" y="1736725"/>
            <a:ext cx="5113338" cy="42132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 noProof="0"/>
              <a:t>&lt;bullettext here&gt;</a:t>
            </a:r>
          </a:p>
          <a:p>
            <a:pPr lvl="1"/>
            <a:r>
              <a:rPr lang="nl-NL" noProof="0"/>
              <a:t>&lt;subbullet here&gt;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</a:t>
            </a:r>
          </a:p>
          <a:p>
            <a:pPr lvl="4"/>
            <a:r>
              <a:rPr lang="nl-NL" noProof="0"/>
              <a:t>Fifth level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3695ECCA-8D5C-42BC-B11E-01BEBBD78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8811" y="1736725"/>
            <a:ext cx="5113338" cy="4213226"/>
          </a:xfrm>
          <a:noFill/>
        </p:spPr>
        <p:txBody>
          <a:bodyPr bIns="864000" anchor="ctr" anchorCtr="0">
            <a:noAutofit/>
          </a:bodyPr>
          <a:lstStyle>
            <a:lvl1pPr marL="0" indent="0" algn="ctr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nl-NL" noProof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55E7E34-F567-4CF8-81ED-441FC77447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12149" y="5972825"/>
            <a:ext cx="2160000" cy="216000"/>
          </a:xfrm>
        </p:spPr>
        <p:txBody>
          <a:bodyPr tIns="36000" rIns="0"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 err="1"/>
              <a:t>bron</a:t>
            </a:r>
            <a:r>
              <a:rPr lang="en-US"/>
              <a:t>: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3007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d_Picture small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3B8C-75FF-4081-BEF6-71F92CD6CC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728662"/>
            <a:ext cx="10874374" cy="720726"/>
          </a:xfrm>
        </p:spPr>
        <p:txBody>
          <a:bodyPr anchor="b"/>
          <a:lstStyle>
            <a:lvl1pPr>
              <a:lnSpc>
                <a:spcPct val="110000"/>
              </a:lnSpc>
              <a:defRPr sz="4400"/>
            </a:lvl1pPr>
          </a:lstStyle>
          <a:p>
            <a:r>
              <a:rPr lang="nl-NL" noProof="0"/>
              <a:t>&lt;insert slide title here&gt;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4F8B8B-D74E-45B9-8A6F-80821C50C32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419850" y="1736725"/>
            <a:ext cx="5113338" cy="4213225"/>
          </a:xfrm>
          <a:noFill/>
          <a:ln>
            <a:noFill/>
          </a:ln>
        </p:spPr>
        <p:txBody>
          <a:bodyPr bIns="86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Add picture, scale via tab ‘Format’  crop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1228D-9C33-4B54-8981-BF7135914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maart 2026</a:t>
            </a:r>
            <a:endParaRPr lang="nl-NL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E0642-BFAC-41DA-97D8-CDD8D3CC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F70BB-664A-4E89-8304-3636EE07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F0953B0-F86B-442E-BF8B-4F7E199C8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811" y="1736725"/>
            <a:ext cx="5113338" cy="4213225"/>
          </a:xfrm>
          <a:noFill/>
          <a:ln>
            <a:noFill/>
          </a:ln>
        </p:spPr>
        <p:txBody>
          <a:bodyPr bIns="864000" anchor="ctr" anchorCtr="0">
            <a:noAutofit/>
          </a:bodyPr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noProof="0"/>
              <a:t>Add picture, scale via tab ‘Format’  crop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382756D-955F-4721-A2E5-7537A8080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73187" y="5972825"/>
            <a:ext cx="2160000" cy="216000"/>
          </a:xfrm>
        </p:spPr>
        <p:txBody>
          <a:bodyPr tIns="36000" rIns="0"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 err="1"/>
              <a:t>bron</a:t>
            </a:r>
            <a:r>
              <a:rPr lang="en-US"/>
              <a:t>: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701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e_Picture 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3B8C-75FF-4081-BEF6-71F92CD6CC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728663"/>
            <a:ext cx="10874372" cy="720725"/>
          </a:xfrm>
        </p:spPr>
        <p:txBody>
          <a:bodyPr anchor="b" anchorCtr="0"/>
          <a:lstStyle>
            <a:lvl1pPr>
              <a:lnSpc>
                <a:spcPct val="110000"/>
              </a:lnSpc>
              <a:defRPr sz="4400"/>
            </a:lvl1pPr>
          </a:lstStyle>
          <a:p>
            <a:r>
              <a:rPr lang="nl-NL" noProof="0"/>
              <a:t>&lt;insert slide title here across a few lines&gt;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1228D-9C33-4B54-8981-BF7135914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maart 2026</a:t>
            </a:r>
            <a:endParaRPr lang="nl-NL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E0642-BFAC-41DA-97D8-CDD8D3CC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F70BB-664A-4E89-8304-3636EE07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AACCDA5-A4AD-4F8C-BC17-2E6D506A8B5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35320" y="1732335"/>
            <a:ext cx="7321359" cy="4217615"/>
          </a:xfrm>
          <a:noFill/>
        </p:spPr>
        <p:txBody>
          <a:bodyPr bIns="1476000" anchor="ctr" anchorCtr="0"/>
          <a:lstStyle>
            <a:lvl1pPr marL="0" indent="0" algn="ctr"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defRPr>
            </a:lvl1pPr>
          </a:lstStyle>
          <a:p>
            <a:r>
              <a:rPr lang="nl-NL" noProof="0"/>
              <a:t>Add a picture by clicking on the icon below. </a:t>
            </a:r>
            <a:br>
              <a:rPr lang="nl-NL" noProof="0"/>
            </a:br>
            <a:r>
              <a:rPr lang="nl-NL" noProof="0"/>
              <a:t>Scale &amp; move pic within the frame via tab ‘Format’ </a:t>
            </a:r>
            <a:br>
              <a:rPr lang="nl-NL" noProof="0"/>
            </a:br>
            <a:r>
              <a:rPr lang="nl-NL" noProof="0"/>
              <a:t> Crop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C17702-A6CE-4EAC-86E0-83C2740280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679" y="5972825"/>
            <a:ext cx="2160000" cy="216000"/>
          </a:xfrm>
        </p:spPr>
        <p:txBody>
          <a:bodyPr tIns="36000" rIns="0"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 err="1"/>
              <a:t>bron</a:t>
            </a:r>
            <a:r>
              <a:rPr lang="en-US"/>
              <a:t>: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196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f_Pictur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3B8C-75FF-4081-BEF6-71F92CD6CC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728662"/>
            <a:ext cx="10874374" cy="720726"/>
          </a:xfrm>
        </p:spPr>
        <p:txBody>
          <a:bodyPr anchor="b"/>
          <a:lstStyle>
            <a:lvl1pPr>
              <a:lnSpc>
                <a:spcPct val="110000"/>
              </a:lnSpc>
              <a:defRPr sz="4400"/>
            </a:lvl1pPr>
          </a:lstStyle>
          <a:p>
            <a:r>
              <a:rPr lang="nl-NL" noProof="0"/>
              <a:t>&lt;insert slide title here&gt;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1228D-9C33-4B54-8981-BF7135914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maart 2026</a:t>
            </a:r>
            <a:endParaRPr lang="nl-NL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E0642-BFAC-41DA-97D8-CDD8D3CC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F70BB-664A-4E89-8304-3636EE07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F0953B0-F86B-442E-BF8B-4F7E199C8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810" y="1736725"/>
            <a:ext cx="10874377" cy="4213225"/>
          </a:xfrm>
          <a:noFill/>
        </p:spPr>
        <p:txBody>
          <a:bodyPr bIns="86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Add a picture by clicking on the icon below. </a:t>
            </a:r>
            <a:br>
              <a:rPr lang="nl-NL" noProof="0"/>
            </a:br>
            <a:r>
              <a:rPr lang="nl-NL" noProof="0"/>
              <a:t>Scale &amp; move pic within the frame via tab ‘Format’  Crop</a:t>
            </a:r>
          </a:p>
          <a:p>
            <a:endParaRPr lang="nl-NL" noProof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A68F25D-39DC-4724-9471-866B6D5B8E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73187" y="5972825"/>
            <a:ext cx="2160000" cy="216000"/>
          </a:xfrm>
        </p:spPr>
        <p:txBody>
          <a:bodyPr tIns="36000" rIns="0"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 err="1"/>
              <a:t>bron</a:t>
            </a:r>
            <a:r>
              <a:rPr lang="en-US"/>
              <a:t>: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957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f_Tabl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60F01-2EEF-4177-8161-C1C7652A1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l-NL" noProof="0"/>
              <a:t>&lt;insert slide title here&gt;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5479-A45E-44B9-A0CA-853A6AFB0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maart 2026</a:t>
            </a:r>
            <a:endParaRPr lang="nl-NL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4271C-30AF-4AC2-B9B9-7D521C005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40AF8-11C7-4FB7-9E81-046908FAA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8F1D978A-BB1E-4BEF-AF61-AE703BF1B88B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/>
        <p:txBody>
          <a:bodyPr rIns="0" bIns="1296000" anchor="ctr" anchorCtr="0"/>
          <a:lstStyle>
            <a:lvl1pPr marL="0" indent="0" algn="ctr">
              <a:buFontTx/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noProof="0"/>
              <a:t>Add a table by clicking on the icon below. </a:t>
            </a:r>
            <a:br>
              <a:rPr lang="nl-NL" noProof="0"/>
            </a:br>
            <a:r>
              <a:rPr lang="nl-NL" noProof="0"/>
              <a:t>Choose a colour scheme via the ‘Design’-tab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A953A75E-6673-43B8-BF52-EA14AE2A4C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73187" y="5972825"/>
            <a:ext cx="2160000" cy="216000"/>
          </a:xfrm>
        </p:spPr>
        <p:txBody>
          <a:bodyPr tIns="36000" rIns="0"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 err="1"/>
              <a:t>bron</a:t>
            </a:r>
            <a:r>
              <a:rPr lang="en-US"/>
              <a:t>: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128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BD4C2B-8121-4A5B-9C05-2DC7EC13A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728662"/>
            <a:ext cx="10874374" cy="720726"/>
          </a:xfrm>
          <a:prstGeom prst="rect">
            <a:avLst/>
          </a:prstGeom>
        </p:spPr>
        <p:txBody>
          <a:bodyPr vert="horz" lIns="0" tIns="0" rIns="180000" bIns="0" rtlCol="0" anchor="b" anchorCtr="0">
            <a:noAutofit/>
          </a:bodyPr>
          <a:lstStyle/>
          <a:p>
            <a:r>
              <a:rPr lang="nl-NL" noProof="0"/>
              <a:t>&lt;insert slide title here&gt;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0DD12-458A-472E-93D6-C709A1C3F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2" y="1736724"/>
            <a:ext cx="10874375" cy="4213226"/>
          </a:xfrm>
          <a:prstGeom prst="rect">
            <a:avLst/>
          </a:prstGeom>
        </p:spPr>
        <p:txBody>
          <a:bodyPr vert="horz" lIns="0" tIns="72000" rIns="180000" bIns="0" rtlCol="0">
            <a:normAutofit/>
          </a:bodyPr>
          <a:lstStyle/>
          <a:p>
            <a:pPr lvl="0"/>
            <a:r>
              <a:rPr lang="nl-NL" noProof="0"/>
              <a:t>&lt;</a:t>
            </a:r>
            <a:r>
              <a:rPr lang="nl-NL" noProof="0" err="1"/>
              <a:t>bullettext</a:t>
            </a:r>
            <a:r>
              <a:rPr lang="nl-NL" noProof="0"/>
              <a:t>&gt; no </a:t>
            </a:r>
            <a:r>
              <a:rPr lang="nl-NL" noProof="0" err="1"/>
              <a:t>bullets</a:t>
            </a:r>
            <a:r>
              <a:rPr lang="nl-NL" noProof="0"/>
              <a:t>? Right-click on </a:t>
            </a:r>
            <a:r>
              <a:rPr lang="nl-NL" noProof="0" err="1"/>
              <a:t>the</a:t>
            </a:r>
            <a:r>
              <a:rPr lang="nl-NL" noProof="0"/>
              <a:t> </a:t>
            </a:r>
            <a:r>
              <a:rPr lang="nl-NL" noProof="0" err="1"/>
              <a:t>text</a:t>
            </a:r>
            <a:r>
              <a:rPr lang="nl-NL" noProof="0"/>
              <a:t>: </a:t>
            </a:r>
            <a:r>
              <a:rPr lang="nl-NL" noProof="0" err="1"/>
              <a:t>bullets</a:t>
            </a:r>
            <a:r>
              <a:rPr lang="nl-NL" noProof="0"/>
              <a:t> &amp; </a:t>
            </a:r>
            <a:r>
              <a:rPr lang="nl-NL" noProof="0" err="1"/>
              <a:t>numbering</a:t>
            </a:r>
            <a:r>
              <a:rPr lang="nl-NL" noProof="0"/>
              <a:t>: none</a:t>
            </a:r>
          </a:p>
          <a:p>
            <a:pPr lvl="1"/>
            <a:r>
              <a:rPr lang="nl-NL" noProof="0"/>
              <a:t>&lt;</a:t>
            </a:r>
            <a:r>
              <a:rPr lang="nl-NL" noProof="0" err="1"/>
              <a:t>subbullet</a:t>
            </a:r>
            <a:r>
              <a:rPr lang="nl-NL" noProof="0"/>
              <a:t> here&gt;</a:t>
            </a:r>
          </a:p>
          <a:p>
            <a:pPr lvl="2"/>
            <a:r>
              <a:rPr lang="nl-NL" noProof="0"/>
              <a:t>&lt;</a:t>
            </a:r>
            <a:r>
              <a:rPr lang="nl-NL" noProof="0" err="1"/>
              <a:t>subbullet</a:t>
            </a:r>
            <a:r>
              <a:rPr lang="nl-NL" noProof="0"/>
              <a:t> here&gt;</a:t>
            </a:r>
          </a:p>
          <a:p>
            <a:pPr lvl="3"/>
            <a:r>
              <a:rPr lang="nl-NL" noProof="0"/>
              <a:t>&lt;etc.&gt;</a:t>
            </a:r>
          </a:p>
          <a:p>
            <a:pPr lvl="4"/>
            <a:r>
              <a:rPr lang="nl-NL" noProof="0"/>
              <a:t>&lt;etc.&gt;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009A9-0086-4628-BBE0-56CF662BBD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4963" y="6524625"/>
            <a:ext cx="2446337" cy="330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maart 2026</a:t>
            </a:r>
            <a:endParaRPr lang="nl-NL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71D94-9F01-445E-9183-B2E7460D5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2149" y="6524625"/>
            <a:ext cx="5572126" cy="3333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endParaRPr lang="nl-NL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3B133-3E8D-4364-B19F-B3C6DB3C2A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275" y="6521450"/>
            <a:ext cx="512763" cy="3333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1C9A96B6-8385-4046-B525-53A693D53CBF}" type="slidenum">
              <a:rPr lang="nl-NL" noProof="0" smtClean="0"/>
              <a:pPr/>
              <a:t>‹#›</a:t>
            </a:fld>
            <a:endParaRPr lang="nl-NL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6651F86-2E02-4B4C-8837-02C368F6BC8F}"/>
              </a:ext>
            </a:extLst>
          </p:cNvPr>
          <p:cNvCxnSpPr>
            <a:cxnSpLocks/>
          </p:cNvCxnSpPr>
          <p:nvPr/>
        </p:nvCxnSpPr>
        <p:spPr>
          <a:xfrm>
            <a:off x="11522074" y="6617496"/>
            <a:ext cx="0" cy="164306"/>
          </a:xfrm>
          <a:prstGeom prst="line">
            <a:avLst/>
          </a:prstGeom>
          <a:ln w="222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483274-5405-4C90-AC76-70264ECE945C}"/>
              </a:ext>
            </a:extLst>
          </p:cNvPr>
          <p:cNvCxnSpPr>
            <a:cxnSpLocks/>
          </p:cNvCxnSpPr>
          <p:nvPr userDrawn="1"/>
        </p:nvCxnSpPr>
        <p:spPr>
          <a:xfrm>
            <a:off x="11522074" y="6617496"/>
            <a:ext cx="0" cy="164306"/>
          </a:xfrm>
          <a:prstGeom prst="line">
            <a:avLst/>
          </a:prstGeom>
          <a:ln w="222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38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700" r:id="rId4"/>
    <p:sldLayoutId id="2147483712" r:id="rId5"/>
    <p:sldLayoutId id="2147483699" r:id="rId6"/>
    <p:sldLayoutId id="2147483696" r:id="rId7"/>
    <p:sldLayoutId id="2147483698" r:id="rId8"/>
    <p:sldLayoutId id="2147483702" r:id="rId9"/>
    <p:sldLayoutId id="2147483704" r:id="rId10"/>
    <p:sldLayoutId id="2147483695" r:id="rId11"/>
    <p:sldLayoutId id="2147483703" r:id="rId12"/>
    <p:sldLayoutId id="2147483694" r:id="rId13"/>
    <p:sldLayoutId id="2147483707" r:id="rId14"/>
    <p:sldLayoutId id="2147483705" r:id="rId15"/>
    <p:sldLayoutId id="2147483709" r:id="rId16"/>
    <p:sldLayoutId id="2147483710" r:id="rId17"/>
    <p:sldLayoutId id="2147483711" r:id="rId18"/>
    <p:sldLayoutId id="2147483713" r:id="rId19"/>
  </p:sldLayoutIdLst>
  <p:hf hdr="0" ftr="0"/>
  <p:txStyles>
    <p:titleStyle>
      <a:lvl1pPr marL="0" indent="0" algn="l" defTabSz="914400" rtl="0" eaLnBrk="1" latinLnBrk="0" hangingPunct="1">
        <a:lnSpc>
          <a:spcPct val="120000"/>
        </a:lnSpc>
        <a:spcBef>
          <a:spcPct val="0"/>
        </a:spcBef>
        <a:buNone/>
        <a:defRPr sz="44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●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803275" indent="-3460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60463" indent="-246063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●"/>
        <a:defRPr sz="2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1">
            <a:lumMod val="60000"/>
            <a:lumOff val="40000"/>
          </a:schemeClr>
        </a:buClr>
        <a:buFont typeface="Courier New" panose="02070309020205020404" pitchFamily="49" charset="0"/>
        <a:buChar char="o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accent1">
            <a:lumMod val="40000"/>
            <a:lumOff val="60000"/>
          </a:schemeClr>
        </a:buClr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>
          <p15:clr>
            <a:srgbClr val="F26B43"/>
          </p15:clr>
        </p15:guide>
        <p15:guide id="2" pos="3636">
          <p15:clr>
            <a:srgbClr val="F26B43"/>
          </p15:clr>
        </p15:guide>
        <p15:guide id="3" pos="4044">
          <p15:clr>
            <a:srgbClr val="F26B43"/>
          </p15:clr>
        </p15:guide>
        <p15:guide id="4" orient="horz" pos="913">
          <p15:clr>
            <a:srgbClr val="F26B43"/>
          </p15:clr>
        </p15:guide>
        <p15:guide id="5" orient="horz" pos="1094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pos="415">
          <p15:clr>
            <a:srgbClr val="F26B43"/>
          </p15:clr>
        </p15:guide>
        <p15:guide id="8" pos="7469">
          <p15:clr>
            <a:srgbClr val="F26B43"/>
          </p15:clr>
        </p15:guide>
        <p15:guide id="9" orient="horz" pos="4110">
          <p15:clr>
            <a:srgbClr val="F26B43"/>
          </p15:clr>
        </p15:guide>
        <p15:guide id="10" pos="211">
          <p15:clr>
            <a:srgbClr val="F26B43"/>
          </p15:clr>
        </p15:guide>
        <p15:guide id="11" pos="7265">
          <p15:clr>
            <a:srgbClr val="F26B43"/>
          </p15:clr>
        </p15:guide>
        <p15:guide id="1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6F5134F-D8BD-4B5D-822D-F4670DF836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7D7E089-AFD7-4843-8D6C-30C77C3477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accent5"/>
                </a:solidFill>
              </a:rPr>
              <a:t>CEP 2026 en </a:t>
            </a:r>
            <a:r>
              <a:rPr lang="en-US" sz="4400" dirty="0" err="1">
                <a:solidFill>
                  <a:schemeClr val="accent5"/>
                </a:solidFill>
              </a:rPr>
              <a:t>analyse</a:t>
            </a:r>
            <a:r>
              <a:rPr lang="en-US" sz="4400" dirty="0">
                <a:solidFill>
                  <a:schemeClr val="accent5"/>
                </a:solidFill>
              </a:rPr>
              <a:t> </a:t>
            </a:r>
            <a:r>
              <a:rPr lang="en-US" sz="4400" dirty="0" err="1">
                <a:solidFill>
                  <a:schemeClr val="accent5"/>
                </a:solidFill>
              </a:rPr>
              <a:t>Coalitieakkoord</a:t>
            </a:r>
            <a:endParaRPr lang="nl-NL" sz="4400" dirty="0">
              <a:solidFill>
                <a:schemeClr val="accent5"/>
              </a:solidFill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223EE581-FD48-44AB-B9E6-20D6E22DE4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Pieter </a:t>
            </a:r>
            <a:r>
              <a:rPr lang="en-US" dirty="0" err="1"/>
              <a:t>Hasekamp</a:t>
            </a:r>
            <a:endParaRPr lang="nl-NL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27BCDA-B911-426C-ADED-2E56ECA89C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1286" y="5562599"/>
            <a:ext cx="6095999" cy="381001"/>
          </a:xfrm>
        </p:spPr>
        <p:txBody>
          <a:bodyPr/>
          <a:lstStyle/>
          <a:p>
            <a:r>
              <a:rPr lang="en-US" sz="2400" dirty="0"/>
              <a:t>SER, 19  </a:t>
            </a:r>
            <a:r>
              <a:rPr lang="en-US" sz="2400" dirty="0" err="1"/>
              <a:t>maart</a:t>
            </a:r>
            <a:r>
              <a:rPr lang="en-US" sz="2400" dirty="0"/>
              <a:t> 2026</a:t>
            </a:r>
            <a:endParaRPr lang="nl-NL" sz="24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3FACEB3-E6F6-42DF-8D11-9C02C9C3B6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/>
              <a:t>www.cpb.nl  |  @</a:t>
            </a:r>
            <a:r>
              <a:rPr lang="nl-NL" err="1"/>
              <a:t>CPBnl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5412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D5CCC-D415-B59A-1CD1-3D12BAD70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/>
              <a:t>Energieprijzen en inflatie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2A7BA6-BDEC-09E8-7638-8B11F2755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maart 2026</a:t>
            </a:r>
            <a:endParaRPr lang="nl-NL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6FAF7-2390-3526-E0F1-62E2E38BF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10</a:t>
            </a:fld>
            <a:endParaRPr lang="nl-NL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BF9CE35-6955-CDCA-E85D-1CDEC3E943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11" name="Picture 10" descr="A graph of a graph with numbers and lines&#10;&#10;AI-generated content may be incorrect.">
            <a:extLst>
              <a:ext uri="{FF2B5EF4-FFF2-40B4-BE49-F238E27FC236}">
                <a16:creationId xmlns:a16="http://schemas.microsoft.com/office/drawing/2014/main" id="{81F2C5D7-DBCF-A78D-F0D1-E936EFEDAD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0"/>
          <a:stretch>
            <a:fillRect/>
          </a:stretch>
        </p:blipFill>
        <p:spPr>
          <a:xfrm>
            <a:off x="6169360" y="1449388"/>
            <a:ext cx="5363827" cy="4976579"/>
          </a:xfrm>
          <a:prstGeom prst="rect">
            <a:avLst/>
          </a:prstGeom>
        </p:spPr>
      </p:pic>
      <p:pic>
        <p:nvPicPr>
          <p:cNvPr id="13" name="Picture 12" descr="A graph of a price&#10;&#10;AI-generated content may be incorrect.">
            <a:extLst>
              <a:ext uri="{FF2B5EF4-FFF2-40B4-BE49-F238E27FC236}">
                <a16:creationId xmlns:a16="http://schemas.microsoft.com/office/drawing/2014/main" id="{B36C642A-827D-4D4D-2260-8D9FB8E521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0"/>
          <a:stretch>
            <a:fillRect/>
          </a:stretch>
        </p:blipFill>
        <p:spPr>
          <a:xfrm>
            <a:off x="398060" y="1449388"/>
            <a:ext cx="5363827" cy="497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1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5C800-CDAF-D26F-94BA-E2F6FD9BA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51BD04-C8D7-E956-4F93-23B353FBB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728662"/>
            <a:ext cx="11301958" cy="720726"/>
          </a:xfrm>
        </p:spPr>
        <p:txBody>
          <a:bodyPr/>
          <a:lstStyle/>
          <a:p>
            <a:r>
              <a:rPr lang="nl-NL"/>
              <a:t>Overheidssaldo verslechtert en nadert 3%-norm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50399C5-273D-A592-5F90-8307B2A04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maart 2026</a:t>
            </a:r>
            <a:endParaRPr lang="nl-NL" noProof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D00817B-8021-554E-BB25-7C13DB18D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11</a:t>
            </a:fld>
            <a:endParaRPr lang="nl-NL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CDEB2E0-25D3-870E-CFE5-38A8BF4A7C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5" name="Picture 4" descr="A graph of blue rectangles&#10;&#10;AI-generated content may be incorrect.">
            <a:extLst>
              <a:ext uri="{FF2B5EF4-FFF2-40B4-BE49-F238E27FC236}">
                <a16:creationId xmlns:a16="http://schemas.microsoft.com/office/drawing/2014/main" id="{15F3D7A3-EAB5-64B4-A7FF-36FAD915D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80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D98B2-3D4F-4B65-AF99-AFDDAF266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728662"/>
            <a:ext cx="11752565" cy="720726"/>
          </a:xfrm>
        </p:spPr>
        <p:txBody>
          <a:bodyPr/>
          <a:lstStyle/>
          <a:p>
            <a:r>
              <a:rPr lang="nl-NL" dirty="0"/>
              <a:t>Strategische autonomie en bedrijvendynamiek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0FCBB-0755-452E-834F-1468580A7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maart 2026</a:t>
            </a:r>
            <a:endParaRPr lang="nl-NL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C4ECE-911A-2442-B9B6-1FFCB9DFE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12</a:t>
            </a:fld>
            <a:endParaRPr lang="nl-NL" noProof="0"/>
          </a:p>
        </p:txBody>
      </p:sp>
      <p:pic>
        <p:nvPicPr>
          <p:cNvPr id="9" name="Picture 8" descr="A graph with lines and numbers&#10;&#10;AI-generated content may be incorrect.">
            <a:extLst>
              <a:ext uri="{FF2B5EF4-FFF2-40B4-BE49-F238E27FC236}">
                <a16:creationId xmlns:a16="http://schemas.microsoft.com/office/drawing/2014/main" id="{FF9BD65D-7061-5C2F-4E1D-94188037B2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4058" y="1757216"/>
            <a:ext cx="5088665" cy="4666832"/>
          </a:xfrm>
          <a:prstGeom prst="rect">
            <a:avLst/>
          </a:prstGeom>
        </p:spPr>
      </p:pic>
      <p:pic>
        <p:nvPicPr>
          <p:cNvPr id="11" name="Picture 10" descr="A graph with a line and a line&#10;&#10;AI-generated content may be incorrect.">
            <a:extLst>
              <a:ext uri="{FF2B5EF4-FFF2-40B4-BE49-F238E27FC236}">
                <a16:creationId xmlns:a16="http://schemas.microsoft.com/office/drawing/2014/main" id="{B540DDAA-A423-595F-E1D9-5E148507E0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190" y="1757216"/>
            <a:ext cx="5079723" cy="4666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C8A60E-028C-BE94-AAA5-B8B9F6B7C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5293" y="2137206"/>
            <a:ext cx="2166661" cy="30660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89C168-552C-49E1-A63A-6A5C27E6A77A}"/>
              </a:ext>
            </a:extLst>
          </p:cNvPr>
          <p:cNvSpPr txBox="1"/>
          <p:nvPr/>
        </p:nvSpPr>
        <p:spPr>
          <a:xfrm rot="722277">
            <a:off x="10125205" y="1572550"/>
            <a:ext cx="2438137" cy="369332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CPB Lecture 2025</a:t>
            </a:r>
            <a:endParaRPr lang="en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5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C92BD-8929-A248-47C6-BB73B89C1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79BC2-4649-5298-9390-D14BC1BEB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1956817"/>
            <a:ext cx="4703761" cy="1796034"/>
          </a:xfrm>
        </p:spPr>
        <p:txBody>
          <a:bodyPr>
            <a:noAutofit/>
          </a:bodyPr>
          <a:lstStyle/>
          <a:p>
            <a:r>
              <a:rPr lang="nl-NL" sz="4800" dirty="0"/>
              <a:t>Analyse</a:t>
            </a:r>
            <a:br>
              <a:rPr lang="nl-NL" sz="4800" dirty="0"/>
            </a:br>
            <a:r>
              <a:rPr lang="nl-NL" sz="4800" dirty="0"/>
              <a:t>Coalitieakkoord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83800D-87F0-8F3D-28FB-327E5A5D9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maart 2026</a:t>
            </a:r>
            <a:endParaRPr lang="nl-NL" noProof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E39E58-8F2E-A8F8-E0B2-A3F5966EFC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41264" y="2509023"/>
            <a:ext cx="6419088" cy="3457211"/>
          </a:xfrm>
        </p:spPr>
        <p:txBody>
          <a:bodyPr>
            <a:normAutofit lnSpcReduction="10000"/>
          </a:bodyPr>
          <a:lstStyle/>
          <a:p>
            <a:r>
              <a:rPr lang="nl-NL" dirty="0"/>
              <a:t>Economie en arbeidsmarkt</a:t>
            </a:r>
          </a:p>
          <a:p>
            <a:r>
              <a:rPr lang="nl-NL" dirty="0"/>
              <a:t>Menselijk kapitaal en investeringsklimaat</a:t>
            </a:r>
          </a:p>
          <a:p>
            <a:r>
              <a:rPr lang="nl-NL" dirty="0"/>
              <a:t>Zorg</a:t>
            </a:r>
          </a:p>
          <a:p>
            <a:r>
              <a:rPr lang="nl-NL" dirty="0"/>
              <a:t>Wonen</a:t>
            </a:r>
          </a:p>
          <a:p>
            <a:r>
              <a:rPr lang="nl-NL" dirty="0"/>
              <a:t>Klimaat</a:t>
            </a:r>
          </a:p>
          <a:p>
            <a:r>
              <a:rPr lang="nl-NL" dirty="0"/>
              <a:t>Stikstof en natuur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31090-D529-CF87-6D84-63A3ECD90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13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296974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75832-9BFD-B96A-CA8A-644D79D2A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AE745-6D9D-5B33-26FD-8DCE95CB6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Effecten economie en arbeidsmarkt</a:t>
            </a:r>
            <a:endParaRPr lang="en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DFD88F-AAD0-D1A6-8DFE-FCD3B0B4A3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A476A-9000-8DE4-08F9-D1E9099D0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Maart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C0772B-B80C-4C2D-F112-0900C67FD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97" y="585216"/>
            <a:ext cx="12191998" cy="700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37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4FAA1-1EF8-C831-8DF8-D8BBA0139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707DD-20B8-4361-EDDB-3781A46A9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5" y="908050"/>
            <a:ext cx="5113335" cy="433388"/>
          </a:xfrm>
        </p:spPr>
        <p:txBody>
          <a:bodyPr>
            <a:noAutofit/>
          </a:bodyPr>
          <a:lstStyle/>
          <a:p>
            <a:r>
              <a:rPr lang="nl-NL" sz="4400" b="0">
                <a:solidFill>
                  <a:schemeClr val="accent5"/>
                </a:solidFill>
                <a:latin typeface="+mj-lt"/>
              </a:rPr>
              <a:t>Menselijk kapitaal</a:t>
            </a:r>
            <a:endParaRPr lang="en-GB" sz="4400" b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3933DD-6623-149E-3BA6-A33EF0576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847" y="908050"/>
            <a:ext cx="5113338" cy="433388"/>
          </a:xfrm>
        </p:spPr>
        <p:txBody>
          <a:bodyPr>
            <a:noAutofit/>
          </a:bodyPr>
          <a:lstStyle/>
          <a:p>
            <a:r>
              <a:rPr lang="nl-NL" sz="4400" b="0">
                <a:solidFill>
                  <a:schemeClr val="accent5"/>
                </a:solidFill>
                <a:latin typeface="+mj-lt"/>
              </a:rPr>
              <a:t>Investeringsklimaat</a:t>
            </a:r>
            <a:endParaRPr lang="en-GB" sz="4400">
              <a:latin typeface="+mj-l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B2AE03E-13D8-62B4-1D11-9C6B440EBF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813" y="1719073"/>
            <a:ext cx="5113338" cy="4230878"/>
          </a:xfrm>
        </p:spPr>
        <p:txBody>
          <a:bodyPr/>
          <a:lstStyle/>
          <a:p>
            <a:r>
              <a:rPr lang="nl-NL"/>
              <a:t>Uitgaven aan het onderwijs worden verhoogd, dit verhoogt de kwaliteit van het onderwijs.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16206C4-FB18-93A4-6A95-69A4EE2EF53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19847" y="1719073"/>
            <a:ext cx="5113341" cy="4230878"/>
          </a:xfrm>
        </p:spPr>
        <p:txBody>
          <a:bodyPr/>
          <a:lstStyle/>
          <a:p>
            <a:r>
              <a:rPr lang="nl-NL"/>
              <a:t>Meer investeringen in publieke infrastructuur</a:t>
            </a:r>
          </a:p>
          <a:p>
            <a:r>
              <a:rPr lang="nl-NL"/>
              <a:t>Nationale investeringsinstelling positief voor </a:t>
            </a:r>
            <a:r>
              <a:rPr lang="nl-NL" err="1"/>
              <a:t>scale</a:t>
            </a:r>
            <a:r>
              <a:rPr lang="nl-NL"/>
              <a:t>-ups</a:t>
            </a:r>
          </a:p>
          <a:p>
            <a:r>
              <a:rPr lang="nl-NL"/>
              <a:t>Toekomstfonds gehalveerd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211A09B-31C5-79EB-9EC0-84E1194ED7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0F7454-B31D-4782-DF92-DD98B52D6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4213925"/>
            <a:ext cx="2362200" cy="1866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789426-1DA7-FFD9-B69D-78BF67A61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7685" y="4249364"/>
            <a:ext cx="2095500" cy="18669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9D3080-A145-0529-777D-A055F1457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Maart 2026</a:t>
            </a:r>
          </a:p>
        </p:txBody>
      </p:sp>
    </p:spTree>
    <p:extLst>
      <p:ext uri="{BB962C8B-B14F-4D97-AF65-F5344CB8AC3E}">
        <p14:creationId xmlns:p14="http://schemas.microsoft.com/office/powerpoint/2010/main" val="425835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7B14C-A5EF-BD19-3835-AE67CF160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5" y="908050"/>
            <a:ext cx="5113335" cy="433388"/>
          </a:xfrm>
        </p:spPr>
        <p:txBody>
          <a:bodyPr>
            <a:noAutofit/>
          </a:bodyPr>
          <a:lstStyle/>
          <a:p>
            <a:r>
              <a:rPr lang="nl-NL" sz="4400" b="0">
                <a:solidFill>
                  <a:schemeClr val="accent5"/>
                </a:solidFill>
                <a:latin typeface="+mj-lt"/>
              </a:rPr>
              <a:t>Zorg</a:t>
            </a:r>
            <a:endParaRPr lang="en-GB" sz="4400" b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B1A616-EA60-CA32-162F-6C2D8D798F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847" y="908050"/>
            <a:ext cx="5113338" cy="433388"/>
          </a:xfrm>
        </p:spPr>
        <p:txBody>
          <a:bodyPr>
            <a:noAutofit/>
          </a:bodyPr>
          <a:lstStyle/>
          <a:p>
            <a:r>
              <a:rPr lang="nl-NL" sz="4400" b="0">
                <a:solidFill>
                  <a:schemeClr val="accent5"/>
                </a:solidFill>
                <a:latin typeface="+mj-lt"/>
              </a:rPr>
              <a:t>Wonen</a:t>
            </a:r>
            <a:endParaRPr lang="en-GB" sz="4400">
              <a:latin typeface="+mj-l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7A0EA34-5B24-4CB2-4588-B82CE64291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813" y="1719073"/>
            <a:ext cx="5113338" cy="4230878"/>
          </a:xfrm>
        </p:spPr>
        <p:txBody>
          <a:bodyPr/>
          <a:lstStyle/>
          <a:p>
            <a:r>
              <a:rPr lang="nl-NL" dirty="0"/>
              <a:t>Lagere groei collectieve zorguitgaven</a:t>
            </a:r>
          </a:p>
          <a:p>
            <a:r>
              <a:rPr lang="nl-NL" dirty="0"/>
              <a:t>Eigen </a:t>
            </a:r>
            <a:r>
              <a:rPr lang="nl-NL"/>
              <a:t>risico verhoogd</a:t>
            </a:r>
            <a:endParaRPr lang="nl-NL" dirty="0"/>
          </a:p>
          <a:p>
            <a:r>
              <a:rPr lang="en-GB" dirty="0"/>
              <a:t>Minder </a:t>
            </a:r>
            <a:r>
              <a:rPr lang="en-GB" dirty="0" err="1"/>
              <a:t>kwaliteitsgroei</a:t>
            </a:r>
            <a:endParaRPr lang="en-GB" dirty="0"/>
          </a:p>
          <a:p>
            <a:r>
              <a:rPr lang="en-GB" dirty="0" err="1"/>
              <a:t>Preventie</a:t>
            </a:r>
            <a:r>
              <a:rPr lang="en-GB" dirty="0"/>
              <a:t>: </a:t>
            </a:r>
            <a:r>
              <a:rPr lang="en-GB" dirty="0" err="1"/>
              <a:t>suikertaks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EA45212-2324-D50D-4538-021846BCE99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19847" y="1719073"/>
            <a:ext cx="5113341" cy="4230878"/>
          </a:xfrm>
        </p:spPr>
        <p:txBody>
          <a:bodyPr/>
          <a:lstStyle/>
          <a:p>
            <a:r>
              <a:rPr lang="nl-NL"/>
              <a:t>Woonlasten blijven min of meer onveranderd</a:t>
            </a:r>
          </a:p>
          <a:p>
            <a:r>
              <a:rPr lang="nl-NL"/>
              <a:t>Lichte toename woningaanbod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5D5D0C7-AC76-22EF-C67B-BA16270200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5AF70DA-6CE8-703B-7AF3-C9ACB435B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521" y="4124975"/>
            <a:ext cx="2171700" cy="18478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1813BF-EB62-401C-212F-1EEE2577E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8274" y="3924950"/>
            <a:ext cx="2409825" cy="22479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80D891-EE51-4906-B06A-57B878356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Maart 2026</a:t>
            </a:r>
          </a:p>
        </p:txBody>
      </p:sp>
    </p:spTree>
    <p:extLst>
      <p:ext uri="{BB962C8B-B14F-4D97-AF65-F5344CB8AC3E}">
        <p14:creationId xmlns:p14="http://schemas.microsoft.com/office/powerpoint/2010/main" val="278357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DC0C9958-0604-3713-1A10-DC1F372F5B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5171" y="669175"/>
            <a:ext cx="2074330" cy="19666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791C02-EEB7-8450-9507-7DFFEF267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/>
              <a:t>Klimaat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75F614-124E-75AC-6149-9264EAE2F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Maart 2026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8F5A4C-15AF-89E0-6D6B-5D33B8309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2" y="1736723"/>
            <a:ext cx="10406585" cy="4571479"/>
          </a:xfrm>
        </p:spPr>
        <p:txBody>
          <a:bodyPr>
            <a:normAutofit/>
          </a:bodyPr>
          <a:lstStyle/>
          <a:p>
            <a:r>
              <a:rPr lang="nl-NL" sz="2400"/>
              <a:t>Emissies broeikasgassen dalen, voornamelijk door subsidies</a:t>
            </a:r>
          </a:p>
          <a:p>
            <a:pPr lvl="1"/>
            <a:r>
              <a:rPr lang="nl-NL" sz="2200"/>
              <a:t>Industrie: via SDE++subsidies en elektrificatie door goedkopere elektriciteit</a:t>
            </a:r>
          </a:p>
          <a:p>
            <a:pPr lvl="1"/>
            <a:r>
              <a:rPr lang="nl-NL" sz="2200"/>
              <a:t>Windenergie op zee: afname emissies in Nederland en door export van groene stroom ook in buitenland</a:t>
            </a:r>
          </a:p>
          <a:p>
            <a:pPr lvl="1"/>
            <a:r>
              <a:rPr lang="nl-NL" sz="2200"/>
              <a:t>Landbouw (krimp veestapel en methaanremmers): lichte daling</a:t>
            </a:r>
          </a:p>
          <a:p>
            <a:pPr lvl="1"/>
            <a:r>
              <a:rPr lang="nl-NL" sz="2200"/>
              <a:t>Gebouwde omgeving (verplichting hybride warmtepompen): lichte daling </a:t>
            </a:r>
          </a:p>
          <a:p>
            <a:pPr lvl="1"/>
            <a:r>
              <a:rPr lang="nl-NL" sz="2200"/>
              <a:t>Mobiliteit: geen daling</a:t>
            </a:r>
          </a:p>
          <a:p>
            <a:r>
              <a:rPr lang="nl-NL" sz="2400"/>
              <a:t>Om op koers te blijven voor klimaatdoel 2050 is het pakket onvoldoende</a:t>
            </a:r>
          </a:p>
          <a:p>
            <a:endParaRPr lang="nl-NL" sz="24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AE2064-953E-7D1C-10AA-3054E7D117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74721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A7CEB-51D8-5239-BD45-4A0C81658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3F713885-5735-35A0-27A8-9AED64DDF6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5171" y="669175"/>
            <a:ext cx="2074330" cy="1966682"/>
          </a:xfrm>
          <a:prstGeom prst="rect">
            <a:avLst/>
          </a:prstGeom>
        </p:spPr>
      </p:pic>
      <p:pic>
        <p:nvPicPr>
          <p:cNvPr id="9" name="Picture 8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4A26E9B4-D3FE-7AEF-28F5-E3880EC7E3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26943" y="2706521"/>
            <a:ext cx="2029087" cy="1988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A79B03-67B9-D838-B0E0-C1E724649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/>
              <a:t>Stikstof en natuur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D9B2A7-FF04-0EDC-1608-9A095824E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Maart 2026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2955C4-6CE8-CCFC-D2C6-8F2DF0A6C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err="1"/>
              <a:t>Grotere</a:t>
            </a:r>
            <a:r>
              <a:rPr lang="en-US" sz="2400"/>
              <a:t> </a:t>
            </a:r>
            <a:r>
              <a:rPr lang="en-US" sz="2400" err="1"/>
              <a:t>stap</a:t>
            </a:r>
            <a:r>
              <a:rPr lang="en-US" sz="2400"/>
              <a:t> </a:t>
            </a:r>
            <a:r>
              <a:rPr lang="en-US" sz="2400" err="1"/>
              <a:t>richting</a:t>
            </a:r>
            <a:r>
              <a:rPr lang="en-US" sz="2400"/>
              <a:t> </a:t>
            </a:r>
            <a:r>
              <a:rPr lang="en-US" sz="2400" err="1"/>
              <a:t>stikstofdoelen</a:t>
            </a:r>
            <a:r>
              <a:rPr lang="en-US" sz="2400"/>
              <a:t> dan </a:t>
            </a:r>
            <a:r>
              <a:rPr lang="en-US" sz="2400" err="1"/>
              <a:t>basispad</a:t>
            </a:r>
            <a:endParaRPr lang="en-US" sz="2400"/>
          </a:p>
          <a:p>
            <a:pPr lvl="1"/>
            <a:r>
              <a:rPr lang="en-US" sz="2200" err="1"/>
              <a:t>Vooral</a:t>
            </a:r>
            <a:r>
              <a:rPr lang="en-US" sz="2200"/>
              <a:t> door subsidies </a:t>
            </a:r>
            <a:r>
              <a:rPr lang="en-US" sz="2200" err="1"/>
              <a:t>voor</a:t>
            </a:r>
            <a:r>
              <a:rPr lang="en-US" sz="2200"/>
              <a:t> stoppers </a:t>
            </a:r>
            <a:r>
              <a:rPr lang="en-US" sz="2200" err="1"/>
              <a:t>en</a:t>
            </a:r>
            <a:r>
              <a:rPr lang="en-US" sz="2200"/>
              <a:t> </a:t>
            </a:r>
            <a:r>
              <a:rPr lang="en-US" sz="2200" err="1"/>
              <a:t>techniek</a:t>
            </a:r>
            <a:r>
              <a:rPr lang="en-US" sz="2200"/>
              <a:t> in de </a:t>
            </a:r>
            <a:r>
              <a:rPr lang="en-US" sz="2200" err="1"/>
              <a:t>landbouw</a:t>
            </a:r>
            <a:endParaRPr lang="en-US" sz="2200"/>
          </a:p>
          <a:p>
            <a:r>
              <a:rPr lang="nl-NL" sz="2400"/>
              <a:t>Met name maatregelen in gebieden rondom natuur dragen bij aan herstel</a:t>
            </a:r>
          </a:p>
          <a:p>
            <a:r>
              <a:rPr lang="nl-NL" sz="2400"/>
              <a:t>Onzekerheid:</a:t>
            </a:r>
            <a:endParaRPr lang="en-US" sz="2400"/>
          </a:p>
          <a:p>
            <a:pPr lvl="1"/>
            <a:r>
              <a:rPr lang="en-US" sz="2200"/>
              <a:t>Veel </a:t>
            </a:r>
            <a:r>
              <a:rPr lang="en-US" sz="2200" err="1"/>
              <a:t>regelgeving</a:t>
            </a:r>
            <a:r>
              <a:rPr lang="en-US" sz="2200"/>
              <a:t> in CA </a:t>
            </a:r>
            <a:r>
              <a:rPr lang="en-US" sz="2200" err="1"/>
              <a:t>nog</a:t>
            </a:r>
            <a:r>
              <a:rPr lang="en-US" sz="2200"/>
              <a:t> </a:t>
            </a:r>
            <a:r>
              <a:rPr lang="en-US" sz="2200" err="1"/>
              <a:t>onvoldoende</a:t>
            </a:r>
            <a:r>
              <a:rPr lang="en-US" sz="2200"/>
              <a:t> </a:t>
            </a:r>
            <a:r>
              <a:rPr lang="en-US" sz="2200" err="1"/>
              <a:t>concreet</a:t>
            </a:r>
            <a:endParaRPr lang="en-US" sz="2200"/>
          </a:p>
          <a:p>
            <a:pPr lvl="1"/>
            <a:r>
              <a:rPr lang="en-US" sz="2200"/>
              <a:t>Zonder </a:t>
            </a:r>
            <a:r>
              <a:rPr lang="en-US" sz="2200" err="1"/>
              <a:t>uitwerking</a:t>
            </a:r>
            <a:r>
              <a:rPr lang="en-US" sz="2200"/>
              <a:t> </a:t>
            </a:r>
            <a:r>
              <a:rPr lang="en-US" sz="2200" err="1"/>
              <a:t>risico</a:t>
            </a:r>
            <a:r>
              <a:rPr lang="en-US" sz="2200"/>
              <a:t> </a:t>
            </a:r>
            <a:r>
              <a:rPr lang="en-US" sz="2200" err="1"/>
              <a:t>dat</a:t>
            </a:r>
            <a:r>
              <a:rPr lang="en-US" sz="2200"/>
              <a:t> </a:t>
            </a:r>
            <a:r>
              <a:rPr lang="en-US" sz="2200" err="1"/>
              <a:t>budgetten</a:t>
            </a:r>
            <a:r>
              <a:rPr lang="en-US" sz="2200"/>
              <a:t> </a:t>
            </a:r>
            <a:r>
              <a:rPr lang="en-US" sz="2200" err="1"/>
              <a:t>niet</a:t>
            </a:r>
            <a:r>
              <a:rPr lang="en-US" sz="2200"/>
              <a:t> </a:t>
            </a:r>
            <a:r>
              <a:rPr lang="en-US" sz="2200" err="1"/>
              <a:t>besteed</a:t>
            </a:r>
            <a:r>
              <a:rPr lang="en-US" sz="2200"/>
              <a:t> </a:t>
            </a:r>
            <a:r>
              <a:rPr lang="en-US" sz="2200" err="1"/>
              <a:t>worden</a:t>
            </a:r>
            <a:endParaRPr lang="nl-NL" sz="2200"/>
          </a:p>
          <a:p>
            <a:r>
              <a:rPr lang="nl-NL" sz="2400"/>
              <a:t>Stikstofdoelen 2035 uit het CA blijven nog buiten bereik</a:t>
            </a:r>
          </a:p>
          <a:p>
            <a:pPr marL="0" indent="0">
              <a:buNone/>
            </a:pPr>
            <a:endParaRPr lang="nl-NL" sz="2400"/>
          </a:p>
          <a:p>
            <a:endParaRPr lang="en-NL" sz="24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BC7676-F629-0866-8356-EE02B37B1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8" name="Picture 7" descr="A purple cow and building in a circle&#10;&#10;AI-generated content may be incorrect.">
            <a:extLst>
              <a:ext uri="{FF2B5EF4-FFF2-40B4-BE49-F238E27FC236}">
                <a16:creationId xmlns:a16="http://schemas.microsoft.com/office/drawing/2014/main" id="{EBB1ACEB-F89C-2952-1DD6-1DD04DFCB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0325" y="-169335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45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818C4-EAB8-6C47-8BCD-15548FA4B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Inhoud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763560-C161-954F-946C-95DD049B5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maart 2026</a:t>
            </a:r>
            <a:endParaRPr lang="nl-NL" noProof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865293-1AB4-4046-9297-AC5010009E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62575" y="2509023"/>
            <a:ext cx="6597777" cy="3457211"/>
          </a:xfrm>
        </p:spPr>
        <p:txBody>
          <a:bodyPr>
            <a:normAutofit/>
          </a:bodyPr>
          <a:lstStyle/>
          <a:p>
            <a:r>
              <a:rPr lang="nl-NL" dirty="0"/>
              <a:t>Geopolitieke onzekerheid</a:t>
            </a:r>
          </a:p>
          <a:p>
            <a:r>
              <a:rPr lang="nl-NL" dirty="0"/>
              <a:t>Economische en budgettaire cijfers</a:t>
            </a:r>
          </a:p>
          <a:p>
            <a:r>
              <a:rPr lang="nl-NL" dirty="0"/>
              <a:t>Strategische autonomie/ bedrijvendynamiek</a:t>
            </a:r>
          </a:p>
          <a:p>
            <a:r>
              <a:rPr lang="nl-NL" dirty="0"/>
              <a:t>Analyse coalitieakkoord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A71E0-DB89-6448-93AB-2B6C7785A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48393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87080-68F9-DBDF-9727-34233EBD3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9984CF2-7E78-D5D1-5F02-4CC8AF091B8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279263"/>
            <a:ext cx="12191999" cy="6174311"/>
          </a:xfrm>
          <a:custGeom>
            <a:avLst/>
            <a:gdLst>
              <a:gd name="connsiteX0" fmla="*/ 5745836 w 12191999"/>
              <a:gd name="connsiteY0" fmla="*/ 197669 h 6174311"/>
              <a:gd name="connsiteX1" fmla="*/ 6112076 w 12191999"/>
              <a:gd name="connsiteY1" fmla="*/ 197669 h 6174311"/>
              <a:gd name="connsiteX2" fmla="*/ 6111668 w 12191999"/>
              <a:gd name="connsiteY2" fmla="*/ 198311 h 6174311"/>
              <a:gd name="connsiteX3" fmla="*/ 5746300 w 12191999"/>
              <a:gd name="connsiteY3" fmla="*/ 198311 h 6174311"/>
              <a:gd name="connsiteX4" fmla="*/ 6237756 w 12191999"/>
              <a:gd name="connsiteY4" fmla="*/ 0 h 6174311"/>
              <a:gd name="connsiteX5" fmla="*/ 6393462 w 12191999"/>
              <a:gd name="connsiteY5" fmla="*/ 198311 h 6174311"/>
              <a:gd name="connsiteX6" fmla="*/ 12191999 w 12191999"/>
              <a:gd name="connsiteY6" fmla="*/ 198311 h 6174311"/>
              <a:gd name="connsiteX7" fmla="*/ 12191999 w 12191999"/>
              <a:gd name="connsiteY7" fmla="*/ 6174311 h 6174311"/>
              <a:gd name="connsiteX8" fmla="*/ 0 w 12191999"/>
              <a:gd name="connsiteY8" fmla="*/ 6174311 h 6174311"/>
              <a:gd name="connsiteX9" fmla="*/ 0 w 12191999"/>
              <a:gd name="connsiteY9" fmla="*/ 198311 h 6174311"/>
              <a:gd name="connsiteX10" fmla="*/ 5746300 w 12191999"/>
              <a:gd name="connsiteY10" fmla="*/ 198311 h 6174311"/>
              <a:gd name="connsiteX11" fmla="*/ 5943765 w 12191999"/>
              <a:gd name="connsiteY11" fmla="*/ 472352 h 6174311"/>
              <a:gd name="connsiteX12" fmla="*/ 6114638 w 12191999"/>
              <a:gd name="connsiteY12" fmla="*/ 197669 h 6174311"/>
              <a:gd name="connsiteX13" fmla="*/ 6112076 w 12191999"/>
              <a:gd name="connsiteY13" fmla="*/ 197669 h 617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1999" h="6174311">
                <a:moveTo>
                  <a:pt x="5745836" y="197669"/>
                </a:moveTo>
                <a:lnTo>
                  <a:pt x="6112076" y="197669"/>
                </a:lnTo>
                <a:lnTo>
                  <a:pt x="6111668" y="198311"/>
                </a:lnTo>
                <a:lnTo>
                  <a:pt x="5746300" y="198311"/>
                </a:lnTo>
                <a:close/>
                <a:moveTo>
                  <a:pt x="6237756" y="0"/>
                </a:moveTo>
                <a:lnTo>
                  <a:pt x="6393462" y="198311"/>
                </a:lnTo>
                <a:lnTo>
                  <a:pt x="12191999" y="198311"/>
                </a:lnTo>
                <a:lnTo>
                  <a:pt x="12191999" y="6174311"/>
                </a:lnTo>
                <a:lnTo>
                  <a:pt x="0" y="6174311"/>
                </a:lnTo>
                <a:lnTo>
                  <a:pt x="0" y="198311"/>
                </a:lnTo>
                <a:lnTo>
                  <a:pt x="5746300" y="198311"/>
                </a:lnTo>
                <a:lnTo>
                  <a:pt x="5943765" y="472352"/>
                </a:lnTo>
                <a:lnTo>
                  <a:pt x="6114638" y="197669"/>
                </a:lnTo>
                <a:lnTo>
                  <a:pt x="6112076" y="197669"/>
                </a:lnTo>
                <a:close/>
              </a:path>
            </a:pathLst>
          </a:cu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4B2D9F2-E5A2-6458-442D-57A1ECCCB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67" y="647910"/>
            <a:ext cx="10874374" cy="159653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NL" b="1" dirty="0">
                <a:solidFill>
                  <a:schemeClr val="bg1"/>
                </a:solidFill>
              </a:rPr>
              <a:t>Geopolitieke </a:t>
            </a:r>
            <a:br>
              <a:rPr lang="en-NL" b="1" dirty="0">
                <a:solidFill>
                  <a:schemeClr val="bg1"/>
                </a:solidFill>
              </a:rPr>
            </a:br>
            <a:r>
              <a:rPr lang="en-NL" b="1" dirty="0">
                <a:solidFill>
                  <a:schemeClr val="bg1"/>
                </a:solidFill>
              </a:rPr>
              <a:t>onzekerheid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ABD7E8-30FC-565F-62EC-E78A0D3C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maart 2026</a:t>
            </a:r>
            <a:endParaRPr lang="nl-NL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6339C-837E-02D7-0F17-67BFCA2FD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3</a:t>
            </a:fld>
            <a:endParaRPr lang="nl-NL" noProof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0BE4BB4-444F-E07D-9F17-0CC9883441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697038" y="5994090"/>
            <a:ext cx="2160000" cy="2160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B</a:t>
            </a:r>
            <a:r>
              <a:rPr lang="en-NL" dirty="0">
                <a:solidFill>
                  <a:schemeClr val="bg1"/>
                </a:solidFill>
              </a:rPr>
              <a:t>ron: ANP</a:t>
            </a:r>
          </a:p>
        </p:txBody>
      </p:sp>
    </p:spTree>
    <p:extLst>
      <p:ext uri="{BB962C8B-B14F-4D97-AF65-F5344CB8AC3E}">
        <p14:creationId xmlns:p14="http://schemas.microsoft.com/office/powerpoint/2010/main" val="3214656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1E470EA-2469-0058-1E1B-9B31772917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7B9C48F-B03B-FEBB-73AB-3AEABB504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/>
              <a:t>Handelsonzekerheid?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C4DCC-41DB-0F1F-6E3D-5D56334F0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maart 2026</a:t>
            </a:r>
            <a:endParaRPr lang="nl-NL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E3F5D-5B7E-B31E-D02B-055DC78F0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4</a:t>
            </a:fld>
            <a:endParaRPr lang="nl-NL" noProof="0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56348C9D-15A2-2E59-3D3F-D146F85B01A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4"/>
          <a:stretch>
            <a:fillRect/>
          </a:stretch>
        </p:blipFill>
        <p:spPr>
          <a:xfrm>
            <a:off x="334962" y="1519179"/>
            <a:ext cx="5416162" cy="489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9AA9953-EBD1-CC04-2433-181FEA528C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29226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D98B2-3D4F-4B65-AF99-AFDDAF266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728662"/>
            <a:ext cx="11752565" cy="720726"/>
          </a:xfrm>
        </p:spPr>
        <p:txBody>
          <a:bodyPr/>
          <a:lstStyle/>
          <a:p>
            <a:r>
              <a:rPr lang="nl-NL"/>
              <a:t>Nederlandse economie groeit gestaag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0FCBB-0755-452E-834F-1468580A7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maart 2026</a:t>
            </a:r>
            <a:endParaRPr lang="nl-NL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6D1CF0-D5E4-654C-8BE9-168FC51633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C4ECE-911A-2442-B9B6-1FFCB9DFE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5</a:t>
            </a:fld>
            <a:endParaRPr lang="nl-NL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EB3866-1507-A1B1-872B-DD5265FEBA35}"/>
              </a:ext>
            </a:extLst>
          </p:cNvPr>
          <p:cNvSpPr/>
          <p:nvPr/>
        </p:nvSpPr>
        <p:spPr>
          <a:xfrm>
            <a:off x="10898659" y="3521676"/>
            <a:ext cx="634528" cy="494270"/>
          </a:xfrm>
          <a:prstGeom prst="rect">
            <a:avLst/>
          </a:prstGeom>
          <a:solidFill>
            <a:srgbClr val="EFF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3D1836-BD81-3C23-6F68-CEC3C6DF4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39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A1BE7-1D6D-8BCE-0DBA-9D69433AA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13743B-4740-5CF7-6123-EEFDF06F08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86353" cy="6854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2FCF99-1B66-29CE-45C8-C630CD5F8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/>
              <a:t>Budgettaire keuzes worden zichtbaar …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091F1F-1EFB-2534-F539-50D782CC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maart 2026</a:t>
            </a:r>
            <a:endParaRPr lang="nl-NL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88B7E-480C-5F64-CFDA-56C88D353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6</a:t>
            </a:fld>
            <a:endParaRPr lang="nl-NL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264835-62FC-5255-F208-A6A56556DA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22487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CF50A7-4291-B400-9759-F703FCA032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CD96DE-7992-9B8F-4293-E2F9B2D2C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/>
              <a:t>… en lastenverzwaring zit in het vat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8AA878-8376-E3A1-2A29-8F9E657B8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maart 2026</a:t>
            </a:r>
            <a:endParaRPr lang="nl-NL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AD4FF-8218-87BE-1C8B-F7D5FD612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7</a:t>
            </a:fld>
            <a:endParaRPr lang="nl-NL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BCA532-4DD1-F529-6AA3-40F6C5E88F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59278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46E00-8FF3-4273-07A5-77D70AAC0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1BF5D-6686-2414-EBF1-3B20A2AAD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728662"/>
            <a:ext cx="10874374" cy="720726"/>
          </a:xfrm>
        </p:spPr>
        <p:txBody>
          <a:bodyPr/>
          <a:lstStyle/>
          <a:p>
            <a:r>
              <a:rPr lang="nl-NL"/>
              <a:t>Koopkracht volgend jaar onveranderd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9D00CE-931C-82F6-C4BD-E46F031E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maart 2026</a:t>
            </a:r>
            <a:endParaRPr lang="nl-NL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C64D8-63B1-7F8B-FB61-E55D837A0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8</a:t>
            </a:fld>
            <a:endParaRPr lang="nl-NL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054CDC-D925-FE77-1741-A782541793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9D07E9-F3D0-119D-50BA-E6DB23CDA095}"/>
              </a:ext>
            </a:extLst>
          </p:cNvPr>
          <p:cNvSpPr/>
          <p:nvPr/>
        </p:nvSpPr>
        <p:spPr>
          <a:xfrm>
            <a:off x="9099395" y="1795346"/>
            <a:ext cx="273792" cy="334537"/>
          </a:xfrm>
          <a:prstGeom prst="rect">
            <a:avLst/>
          </a:prstGeom>
          <a:solidFill>
            <a:srgbClr val="EEF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8" name="Picture 7" descr="A diagram of a graph&#10;&#10;AI-generated content may be incorrect.">
            <a:extLst>
              <a:ext uri="{FF2B5EF4-FFF2-40B4-BE49-F238E27FC236}">
                <a16:creationId xmlns:a16="http://schemas.microsoft.com/office/drawing/2014/main" id="{E0FF1015-0848-13B2-B02A-F7B1FE2E9F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796" y="1526877"/>
            <a:ext cx="11773870" cy="533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97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58507-2B51-C8AA-0577-09DD11BF6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728662"/>
            <a:ext cx="10874374" cy="720726"/>
          </a:xfrm>
        </p:spPr>
        <p:txBody>
          <a:bodyPr/>
          <a:lstStyle/>
          <a:p>
            <a:r>
              <a:rPr lang="nl-NL"/>
              <a:t>Koopkracht volgend jaar onveranderd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E013FC-15CF-C8B3-A343-B2880663F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maart 2026</a:t>
            </a:r>
            <a:endParaRPr lang="nl-NL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4E009-30CF-4C84-D22F-C6B6C59F2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9</a:t>
            </a:fld>
            <a:endParaRPr lang="nl-NL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FAA995-FB4F-AA90-F9D9-5CA013C90D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0F1925-2BC5-A038-23F2-D0EAFA83768D}"/>
              </a:ext>
            </a:extLst>
          </p:cNvPr>
          <p:cNvSpPr/>
          <p:nvPr/>
        </p:nvSpPr>
        <p:spPr>
          <a:xfrm>
            <a:off x="9099395" y="1795346"/>
            <a:ext cx="273792" cy="334537"/>
          </a:xfrm>
          <a:prstGeom prst="rect">
            <a:avLst/>
          </a:prstGeom>
          <a:solidFill>
            <a:srgbClr val="EEF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8B0AE77-2D06-FC1B-A0F5-4BAC38423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CF327C-17C7-2B2C-61CB-58564BB12340}"/>
              </a:ext>
            </a:extLst>
          </p:cNvPr>
          <p:cNvSpPr txBox="1"/>
          <p:nvPr/>
        </p:nvSpPr>
        <p:spPr>
          <a:xfrm>
            <a:off x="3127597" y="2682098"/>
            <a:ext cx="4289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err="1">
                <a:highlight>
                  <a:srgbClr val="00FF00"/>
                </a:highlight>
              </a:rPr>
              <a:t>Boxplot</a:t>
            </a:r>
            <a:r>
              <a:rPr lang="nl-NL">
                <a:highlight>
                  <a:srgbClr val="00FF00"/>
                </a:highlight>
              </a:rPr>
              <a:t> inkomensgroepen of type inkomen</a:t>
            </a:r>
            <a:endParaRPr lang="en-NL">
              <a:highlight>
                <a:srgbClr val="00FF00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D8AE82-A359-BD0E-87B7-23480BB4CC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900" y="3133301"/>
            <a:ext cx="11773870" cy="2756054"/>
          </a:xfrm>
          <a:prstGeom prst="rect">
            <a:avLst/>
          </a:prstGeom>
        </p:spPr>
      </p:pic>
      <p:pic>
        <p:nvPicPr>
          <p:cNvPr id="8" name="Picture 7" descr="A diagram of a graph&#10;&#10;AI-generated content may be incorrect.">
            <a:extLst>
              <a:ext uri="{FF2B5EF4-FFF2-40B4-BE49-F238E27FC236}">
                <a16:creationId xmlns:a16="http://schemas.microsoft.com/office/drawing/2014/main" id="{C1380FD7-D80A-5D8B-0D0D-B425664BE9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900" y="1526877"/>
            <a:ext cx="11773870" cy="160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60564"/>
      </p:ext>
    </p:extLst>
  </p:cSld>
  <p:clrMapOvr>
    <a:masterClrMapping/>
  </p:clrMapOvr>
</p:sld>
</file>

<file path=ppt/theme/theme1.xml><?xml version="1.0" encoding="utf-8"?>
<a:theme xmlns:a="http://schemas.openxmlformats.org/drawingml/2006/main" name="3g_Table large">
  <a:themeElements>
    <a:clrScheme name="CPB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5FF"/>
      </a:accent1>
      <a:accent2>
        <a:srgbClr val="E6006E"/>
      </a:accent2>
      <a:accent3>
        <a:srgbClr val="005FAF"/>
      </a:accent3>
      <a:accent4>
        <a:srgbClr val="96827D"/>
      </a:accent4>
      <a:accent5>
        <a:srgbClr val="820050"/>
      </a:accent5>
      <a:accent6>
        <a:srgbClr val="F596AF"/>
      </a:accent6>
      <a:hlink>
        <a:srgbClr val="00A5FF"/>
      </a:hlink>
      <a:folHlink>
        <a:srgbClr val="954F72"/>
      </a:folHlink>
    </a:clrScheme>
    <a:fontScheme name="CPB Theme">
      <a:majorFont>
        <a:latin typeface="RijksoverheidSansHeading"/>
        <a:ea typeface=""/>
        <a:cs typeface=""/>
      </a:majorFont>
      <a:minorFont>
        <a:latin typeface="RijksoverheidSans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B-sjabloon2019-NL-v2" id="{B5864AA2-B018-41E1-98AC-0813F4349A05}" vid="{0B157EEB-CC31-421E-B103-70FC8AA17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PB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5FF"/>
      </a:accent1>
      <a:accent2>
        <a:srgbClr val="E6006E"/>
      </a:accent2>
      <a:accent3>
        <a:srgbClr val="005FAF"/>
      </a:accent3>
      <a:accent4>
        <a:srgbClr val="96827D"/>
      </a:accent4>
      <a:accent5>
        <a:srgbClr val="820050"/>
      </a:accent5>
      <a:accent6>
        <a:srgbClr val="F596AF"/>
      </a:accent6>
      <a:hlink>
        <a:srgbClr val="00A5F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9A6F296F9D64448F437B79148B4B99" ma:contentTypeVersion="15" ma:contentTypeDescription="Een nieuw document maken." ma:contentTypeScope="" ma:versionID="e5b0431928f950238a8418a6272a2b68">
  <xsd:schema xmlns:xsd="http://www.w3.org/2001/XMLSchema" xmlns:xs="http://www.w3.org/2001/XMLSchema" xmlns:p="http://schemas.microsoft.com/office/2006/metadata/properties" xmlns:ns3="7cd51692-ce0c-4aa6-8762-d886a3bed914" xmlns:ns4="c5aa50d0-5c92-4bf0-b9d0-100626ade162" targetNamespace="http://schemas.microsoft.com/office/2006/metadata/properties" ma:root="true" ma:fieldsID="875d2a5e4b1088dafb3df2d132a3a2cf" ns3:_="" ns4:_="">
    <xsd:import namespace="7cd51692-ce0c-4aa6-8762-d886a3bed914"/>
    <xsd:import namespace="c5aa50d0-5c92-4bf0-b9d0-100626ade16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SearchPropertie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d51692-ce0c-4aa6-8762-d886a3bed9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aa50d0-5c92-4bf0-b9d0-100626ade16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cd51692-ce0c-4aa6-8762-d886a3bed914" xsi:nil="true"/>
  </documentManagement>
</p:properties>
</file>

<file path=customXml/itemProps1.xml><?xml version="1.0" encoding="utf-8"?>
<ds:datastoreItem xmlns:ds="http://schemas.openxmlformats.org/officeDocument/2006/customXml" ds:itemID="{BAF613D3-333F-4DF3-BB94-CFC0F776C0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d51692-ce0c-4aa6-8762-d886a3bed914"/>
    <ds:schemaRef ds:uri="c5aa50d0-5c92-4bf0-b9d0-100626ade1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67ABFA-CD76-4F1F-B527-81CC20C3FA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AF0DBE-A8A9-4FA7-965F-4E67D2C79422}">
  <ds:schemaRefs>
    <ds:schemaRef ds:uri="7cd51692-ce0c-4aa6-8762-d886a3bed914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c5aa50d0-5c92-4bf0-b9d0-100626ade16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343</Words>
  <Application>Microsoft Office PowerPoint</Application>
  <PresentationFormat>Widescreen</PresentationFormat>
  <Paragraphs>99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RijksoverheidSansText</vt:lpstr>
      <vt:lpstr>Wingdings</vt:lpstr>
      <vt:lpstr>Courier New</vt:lpstr>
      <vt:lpstr>Calibri</vt:lpstr>
      <vt:lpstr>Arial</vt:lpstr>
      <vt:lpstr>RijksoverheidSansHeading</vt:lpstr>
      <vt:lpstr>3g_Table large</vt:lpstr>
      <vt:lpstr>CEP 2026 en analyse Coalitieakkoord</vt:lpstr>
      <vt:lpstr>Inhoud</vt:lpstr>
      <vt:lpstr>Geopolitieke  onzekerheid</vt:lpstr>
      <vt:lpstr>Handelsonzekerheid?</vt:lpstr>
      <vt:lpstr>Nederlandse economie groeit gestaag</vt:lpstr>
      <vt:lpstr>Budgettaire keuzes worden zichtbaar …</vt:lpstr>
      <vt:lpstr>… en lastenverzwaring zit in het vat</vt:lpstr>
      <vt:lpstr>Koopkracht volgend jaar onveranderd</vt:lpstr>
      <vt:lpstr>Koopkracht volgend jaar onveranderd</vt:lpstr>
      <vt:lpstr>Energieprijzen en inflatie</vt:lpstr>
      <vt:lpstr>Overheidssaldo verslechtert en nadert 3%-norm </vt:lpstr>
      <vt:lpstr>Strategische autonomie en bedrijvendynamiek</vt:lpstr>
      <vt:lpstr>Analyse Coalitieakkoord</vt:lpstr>
      <vt:lpstr>Effecten economie en arbeidsmarkt</vt:lpstr>
      <vt:lpstr>PowerPoint Presentation</vt:lpstr>
      <vt:lpstr>PowerPoint Presentation</vt:lpstr>
      <vt:lpstr>Klimaat</vt:lpstr>
      <vt:lpstr>Stikstof en natuur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KiK en vooruitzichten</dc:title>
  <dc:creator>Egbert Jongen</dc:creator>
  <cp:lastModifiedBy>Pieter Hasekamp</cp:lastModifiedBy>
  <cp:revision>5</cp:revision>
  <dcterms:created xsi:type="dcterms:W3CDTF">2021-02-26T14:47:16Z</dcterms:created>
  <dcterms:modified xsi:type="dcterms:W3CDTF">2026-03-13T12:18:25Z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0x010100949A6F296F9D64448F437B79148B4B99</vt:lpwstr>
  </property>
</Properties>
</file>